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08" r:id="rId3"/>
    <p:sldId id="257" r:id="rId4"/>
    <p:sldId id="260" r:id="rId5"/>
    <p:sldId id="262" r:id="rId6"/>
    <p:sldId id="266" r:id="rId7"/>
    <p:sldId id="268" r:id="rId8"/>
    <p:sldId id="269" r:id="rId9"/>
    <p:sldId id="294" r:id="rId10"/>
    <p:sldId id="295" r:id="rId11"/>
    <p:sldId id="272" r:id="rId12"/>
    <p:sldId id="273" r:id="rId13"/>
    <p:sldId id="277" r:id="rId14"/>
    <p:sldId id="278" r:id="rId15"/>
    <p:sldId id="280" r:id="rId16"/>
    <p:sldId id="293" r:id="rId17"/>
    <p:sldId id="298" r:id="rId18"/>
    <p:sldId id="288" r:id="rId19"/>
    <p:sldId id="297" r:id="rId20"/>
    <p:sldId id="289" r:id="rId21"/>
    <p:sldId id="290" r:id="rId22"/>
    <p:sldId id="291" r:id="rId23"/>
    <p:sldId id="29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F3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0" autoAdjust="0"/>
    <p:restoredTop sz="94660"/>
  </p:normalViewPr>
  <p:slideViewPr>
    <p:cSldViewPr snapToGrid="0">
      <p:cViewPr varScale="1">
        <p:scale>
          <a:sx n="82" d="100"/>
          <a:sy n="82" d="100"/>
        </p:scale>
        <p:origin x="41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hyperlink" Target="https://github.com/JavaVisRec/visrec-api" TargetMode="External"/><Relationship Id="rId2" Type="http://schemas.openxmlformats.org/officeDocument/2006/relationships/hyperlink" Target="https://github.com/JavaVisRec" TargetMode="External"/><Relationship Id="rId1" Type="http://schemas.openxmlformats.org/officeDocument/2006/relationships/hyperlink" Target="https://jcp.org/en/jsr/detail?id=381" TargetMode="External"/><Relationship Id="rId6" Type="http://schemas.openxmlformats.org/officeDocument/2006/relationships/hyperlink" Target="https://groups.io/g/visrec" TargetMode="External"/><Relationship Id="rId5" Type="http://schemas.openxmlformats.org/officeDocument/2006/relationships/hyperlink" Target="https://github.com/JavaVisRec/jsr381-examples" TargetMode="External"/><Relationship Id="rId4" Type="http://schemas.openxmlformats.org/officeDocument/2006/relationships/hyperlink" Target="https://github.com/JavaVisRec/visrec-ri" TargetMode="External"/></Relationships>
</file>

<file path=ppt/diagrams/_rels/drawing2.xml.rels><?xml version="1.0" encoding="UTF-8" standalone="yes"?>
<Relationships xmlns="http://schemas.openxmlformats.org/package/2006/relationships"><Relationship Id="rId3" Type="http://schemas.openxmlformats.org/officeDocument/2006/relationships/hyperlink" Target="https://github.com/JavaVisRec/visrec-api" TargetMode="External"/><Relationship Id="rId2" Type="http://schemas.openxmlformats.org/officeDocument/2006/relationships/hyperlink" Target="https://github.com/JavaVisRec" TargetMode="External"/><Relationship Id="rId1" Type="http://schemas.openxmlformats.org/officeDocument/2006/relationships/hyperlink" Target="https://jcp.org/en/jsr/detail?id=381" TargetMode="External"/><Relationship Id="rId6" Type="http://schemas.openxmlformats.org/officeDocument/2006/relationships/hyperlink" Target="https://groups.io/g/visrec" TargetMode="External"/><Relationship Id="rId5" Type="http://schemas.openxmlformats.org/officeDocument/2006/relationships/hyperlink" Target="https://github.com/JavaVisRec/jsr381-examples" TargetMode="External"/><Relationship Id="rId4" Type="http://schemas.openxmlformats.org/officeDocument/2006/relationships/hyperlink" Target="https://github.com/JavaVisRec/visrec-ri"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FD29C1-3782-4F71-9ED1-516C248A585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3A1A3C89-A3AE-444B-9443-5E6B2F184560}">
      <dgm:prSet/>
      <dgm:spPr/>
      <dgm:t>
        <a:bodyPr/>
        <a:lstStyle/>
        <a:p>
          <a:r>
            <a:rPr lang="en-US"/>
            <a:t>Don’t want another JavaScript Doomsday Scenario occurring in our Lifetime</a:t>
          </a:r>
        </a:p>
      </dgm:t>
    </dgm:pt>
    <dgm:pt modelId="{E47D6FE0-DECF-453B-92F6-F8667DBBE222}" type="parTrans" cxnId="{55143859-136F-4E7A-8CDF-1976C8645F44}">
      <dgm:prSet/>
      <dgm:spPr/>
      <dgm:t>
        <a:bodyPr/>
        <a:lstStyle/>
        <a:p>
          <a:endParaRPr lang="en-US"/>
        </a:p>
      </dgm:t>
    </dgm:pt>
    <dgm:pt modelId="{35ABDD64-912C-450C-86F3-EDE98C480CBD}" type="sibTrans" cxnId="{55143859-136F-4E7A-8CDF-1976C8645F44}">
      <dgm:prSet/>
      <dgm:spPr/>
      <dgm:t>
        <a:bodyPr/>
        <a:lstStyle/>
        <a:p>
          <a:endParaRPr lang="en-US"/>
        </a:p>
      </dgm:t>
    </dgm:pt>
    <dgm:pt modelId="{85B0F2E0-2EB0-4805-8F4E-39F89F68BB4A}">
      <dgm:prSet/>
      <dgm:spPr/>
      <dgm:t>
        <a:bodyPr/>
        <a:lstStyle/>
        <a:p>
          <a:r>
            <a:rPr lang="en-US" dirty="0"/>
            <a:t>Python is a good language. There should be others to express the world’s creativity.</a:t>
          </a:r>
        </a:p>
      </dgm:t>
    </dgm:pt>
    <dgm:pt modelId="{F24DA2BA-4477-41D4-8FD4-4EAABA5A3BAC}" type="parTrans" cxnId="{CDC8F51B-83B6-48CA-8179-6670A43DD19D}">
      <dgm:prSet/>
      <dgm:spPr/>
      <dgm:t>
        <a:bodyPr/>
        <a:lstStyle/>
        <a:p>
          <a:endParaRPr lang="en-US"/>
        </a:p>
      </dgm:t>
    </dgm:pt>
    <dgm:pt modelId="{C22C1019-BE0D-4CB0-AAEA-C988FF88FACF}" type="sibTrans" cxnId="{CDC8F51B-83B6-48CA-8179-6670A43DD19D}">
      <dgm:prSet/>
      <dgm:spPr/>
      <dgm:t>
        <a:bodyPr/>
        <a:lstStyle/>
        <a:p>
          <a:endParaRPr lang="en-US"/>
        </a:p>
      </dgm:t>
    </dgm:pt>
    <dgm:pt modelId="{CBC834D9-338F-4D04-A059-1661B47E8A0C}">
      <dgm:prSet/>
      <dgm:spPr/>
      <dgm:t>
        <a:bodyPr/>
        <a:lstStyle/>
        <a:p>
          <a:r>
            <a:rPr lang="en-US"/>
            <a:t>Java is a great language with a huge ecosystem with 12M developers</a:t>
          </a:r>
        </a:p>
      </dgm:t>
    </dgm:pt>
    <dgm:pt modelId="{CC248AD8-84A4-421B-B449-5C34F5629728}" type="parTrans" cxnId="{DD9173DA-2E46-474C-ACAE-FAE53C891EBA}">
      <dgm:prSet/>
      <dgm:spPr/>
      <dgm:t>
        <a:bodyPr/>
        <a:lstStyle/>
        <a:p>
          <a:endParaRPr lang="en-US"/>
        </a:p>
      </dgm:t>
    </dgm:pt>
    <dgm:pt modelId="{DC918AFD-C3AC-4B18-97A0-51AF32CA793C}" type="sibTrans" cxnId="{DD9173DA-2E46-474C-ACAE-FAE53C891EBA}">
      <dgm:prSet/>
      <dgm:spPr/>
      <dgm:t>
        <a:bodyPr/>
        <a:lstStyle/>
        <a:p>
          <a:endParaRPr lang="en-US"/>
        </a:p>
      </dgm:t>
    </dgm:pt>
    <dgm:pt modelId="{924B0CB9-1105-4186-90D1-62568FC28D6E}">
      <dgm:prSet/>
      <dgm:spPr/>
      <dgm:t>
        <a:bodyPr/>
        <a:lstStyle/>
        <a:p>
          <a:r>
            <a:rPr lang="en-US"/>
            <a:t>Existing ML APIs aren’t Java-friendly or AppDev-friendly</a:t>
          </a:r>
        </a:p>
      </dgm:t>
    </dgm:pt>
    <dgm:pt modelId="{9339A882-84EF-44DD-B618-FAC1820CD3E1}" type="parTrans" cxnId="{F806309A-067B-4193-BEFF-70E74634D43A}">
      <dgm:prSet/>
      <dgm:spPr/>
      <dgm:t>
        <a:bodyPr/>
        <a:lstStyle/>
        <a:p>
          <a:endParaRPr lang="en-US"/>
        </a:p>
      </dgm:t>
    </dgm:pt>
    <dgm:pt modelId="{B1B8C6B2-A662-4A70-925D-E43E75C7F753}" type="sibTrans" cxnId="{F806309A-067B-4193-BEFF-70E74634D43A}">
      <dgm:prSet/>
      <dgm:spPr/>
      <dgm:t>
        <a:bodyPr/>
        <a:lstStyle/>
        <a:p>
          <a:endParaRPr lang="en-US"/>
        </a:p>
      </dgm:t>
    </dgm:pt>
    <dgm:pt modelId="{1C094818-18FA-4EF4-8D20-EFC58FDE388C}" type="pres">
      <dgm:prSet presAssocID="{D3FD29C1-3782-4F71-9ED1-516C248A5854}" presName="linear" presStyleCnt="0">
        <dgm:presLayoutVars>
          <dgm:animLvl val="lvl"/>
          <dgm:resizeHandles val="exact"/>
        </dgm:presLayoutVars>
      </dgm:prSet>
      <dgm:spPr/>
    </dgm:pt>
    <dgm:pt modelId="{7EAB2E41-8512-4C39-9516-787D060DC8A2}" type="pres">
      <dgm:prSet presAssocID="{3A1A3C89-A3AE-444B-9443-5E6B2F184560}" presName="parentText" presStyleLbl="node1" presStyleIdx="0" presStyleCnt="4">
        <dgm:presLayoutVars>
          <dgm:chMax val="0"/>
          <dgm:bulletEnabled val="1"/>
        </dgm:presLayoutVars>
      </dgm:prSet>
      <dgm:spPr/>
    </dgm:pt>
    <dgm:pt modelId="{E00B91E6-CFEC-44B1-82D7-3B31DEBA7E6E}" type="pres">
      <dgm:prSet presAssocID="{35ABDD64-912C-450C-86F3-EDE98C480CBD}" presName="spacer" presStyleCnt="0"/>
      <dgm:spPr/>
    </dgm:pt>
    <dgm:pt modelId="{80B4006F-624F-41C5-9D2B-64AF383ED55C}" type="pres">
      <dgm:prSet presAssocID="{85B0F2E0-2EB0-4805-8F4E-39F89F68BB4A}" presName="parentText" presStyleLbl="node1" presStyleIdx="1" presStyleCnt="4">
        <dgm:presLayoutVars>
          <dgm:chMax val="0"/>
          <dgm:bulletEnabled val="1"/>
        </dgm:presLayoutVars>
      </dgm:prSet>
      <dgm:spPr/>
    </dgm:pt>
    <dgm:pt modelId="{280BE15E-1DBE-4A1E-B85A-9642A0904DE7}" type="pres">
      <dgm:prSet presAssocID="{C22C1019-BE0D-4CB0-AAEA-C988FF88FACF}" presName="spacer" presStyleCnt="0"/>
      <dgm:spPr/>
    </dgm:pt>
    <dgm:pt modelId="{607A4BB0-1DC4-4B01-8556-EE1588124D84}" type="pres">
      <dgm:prSet presAssocID="{CBC834D9-338F-4D04-A059-1661B47E8A0C}" presName="parentText" presStyleLbl="node1" presStyleIdx="2" presStyleCnt="4">
        <dgm:presLayoutVars>
          <dgm:chMax val="0"/>
          <dgm:bulletEnabled val="1"/>
        </dgm:presLayoutVars>
      </dgm:prSet>
      <dgm:spPr/>
    </dgm:pt>
    <dgm:pt modelId="{09E2234F-C2AA-48C9-A79E-1DF5FB13C663}" type="pres">
      <dgm:prSet presAssocID="{DC918AFD-C3AC-4B18-97A0-51AF32CA793C}" presName="spacer" presStyleCnt="0"/>
      <dgm:spPr/>
    </dgm:pt>
    <dgm:pt modelId="{18749A68-CD22-412E-BEE4-C48550216011}" type="pres">
      <dgm:prSet presAssocID="{924B0CB9-1105-4186-90D1-62568FC28D6E}" presName="parentText" presStyleLbl="node1" presStyleIdx="3" presStyleCnt="4">
        <dgm:presLayoutVars>
          <dgm:chMax val="0"/>
          <dgm:bulletEnabled val="1"/>
        </dgm:presLayoutVars>
      </dgm:prSet>
      <dgm:spPr/>
    </dgm:pt>
  </dgm:ptLst>
  <dgm:cxnLst>
    <dgm:cxn modelId="{C2286A10-6BCE-45A2-9A48-5BC8A3A385A3}" type="presOf" srcId="{D3FD29C1-3782-4F71-9ED1-516C248A5854}" destId="{1C094818-18FA-4EF4-8D20-EFC58FDE388C}" srcOrd="0" destOrd="0" presId="urn:microsoft.com/office/officeart/2005/8/layout/vList2"/>
    <dgm:cxn modelId="{CDC8F51B-83B6-48CA-8179-6670A43DD19D}" srcId="{D3FD29C1-3782-4F71-9ED1-516C248A5854}" destId="{85B0F2E0-2EB0-4805-8F4E-39F89F68BB4A}" srcOrd="1" destOrd="0" parTransId="{F24DA2BA-4477-41D4-8FD4-4EAABA5A3BAC}" sibTransId="{C22C1019-BE0D-4CB0-AAEA-C988FF88FACF}"/>
    <dgm:cxn modelId="{55143859-136F-4E7A-8CDF-1976C8645F44}" srcId="{D3FD29C1-3782-4F71-9ED1-516C248A5854}" destId="{3A1A3C89-A3AE-444B-9443-5E6B2F184560}" srcOrd="0" destOrd="0" parTransId="{E47D6FE0-DECF-453B-92F6-F8667DBBE222}" sibTransId="{35ABDD64-912C-450C-86F3-EDE98C480CBD}"/>
    <dgm:cxn modelId="{62127C97-E1B1-47C0-A301-090D69DBB0CA}" type="presOf" srcId="{924B0CB9-1105-4186-90D1-62568FC28D6E}" destId="{18749A68-CD22-412E-BEE4-C48550216011}" srcOrd="0" destOrd="0" presId="urn:microsoft.com/office/officeart/2005/8/layout/vList2"/>
    <dgm:cxn modelId="{F806309A-067B-4193-BEFF-70E74634D43A}" srcId="{D3FD29C1-3782-4F71-9ED1-516C248A5854}" destId="{924B0CB9-1105-4186-90D1-62568FC28D6E}" srcOrd="3" destOrd="0" parTransId="{9339A882-84EF-44DD-B618-FAC1820CD3E1}" sibTransId="{B1B8C6B2-A662-4A70-925D-E43E75C7F753}"/>
    <dgm:cxn modelId="{E8E8FBD1-3A05-4BDB-8CF0-4F9BC776269A}" type="presOf" srcId="{85B0F2E0-2EB0-4805-8F4E-39F89F68BB4A}" destId="{80B4006F-624F-41C5-9D2B-64AF383ED55C}" srcOrd="0" destOrd="0" presId="urn:microsoft.com/office/officeart/2005/8/layout/vList2"/>
    <dgm:cxn modelId="{DD9173DA-2E46-474C-ACAE-FAE53C891EBA}" srcId="{D3FD29C1-3782-4F71-9ED1-516C248A5854}" destId="{CBC834D9-338F-4D04-A059-1661B47E8A0C}" srcOrd="2" destOrd="0" parTransId="{CC248AD8-84A4-421B-B449-5C34F5629728}" sibTransId="{DC918AFD-C3AC-4B18-97A0-51AF32CA793C}"/>
    <dgm:cxn modelId="{9223D6F9-1D0F-4B76-ABBA-175745F5874A}" type="presOf" srcId="{3A1A3C89-A3AE-444B-9443-5E6B2F184560}" destId="{7EAB2E41-8512-4C39-9516-787D060DC8A2}" srcOrd="0" destOrd="0" presId="urn:microsoft.com/office/officeart/2005/8/layout/vList2"/>
    <dgm:cxn modelId="{B77DD6F9-3828-42DF-954B-BE20B91F7E7A}" type="presOf" srcId="{CBC834D9-338F-4D04-A059-1661B47E8A0C}" destId="{607A4BB0-1DC4-4B01-8556-EE1588124D84}" srcOrd="0" destOrd="0" presId="urn:microsoft.com/office/officeart/2005/8/layout/vList2"/>
    <dgm:cxn modelId="{0D36E291-B6B4-4B4A-B4CD-F2D6AC30EDC9}" type="presParOf" srcId="{1C094818-18FA-4EF4-8D20-EFC58FDE388C}" destId="{7EAB2E41-8512-4C39-9516-787D060DC8A2}" srcOrd="0" destOrd="0" presId="urn:microsoft.com/office/officeart/2005/8/layout/vList2"/>
    <dgm:cxn modelId="{12BDC700-E346-4E32-9A9B-EC476BEC3663}" type="presParOf" srcId="{1C094818-18FA-4EF4-8D20-EFC58FDE388C}" destId="{E00B91E6-CFEC-44B1-82D7-3B31DEBA7E6E}" srcOrd="1" destOrd="0" presId="urn:microsoft.com/office/officeart/2005/8/layout/vList2"/>
    <dgm:cxn modelId="{CA4B2CB0-9B97-4937-B89A-E04E49F80366}" type="presParOf" srcId="{1C094818-18FA-4EF4-8D20-EFC58FDE388C}" destId="{80B4006F-624F-41C5-9D2B-64AF383ED55C}" srcOrd="2" destOrd="0" presId="urn:microsoft.com/office/officeart/2005/8/layout/vList2"/>
    <dgm:cxn modelId="{96C8A0C6-7428-4B4B-8143-A888FFD43207}" type="presParOf" srcId="{1C094818-18FA-4EF4-8D20-EFC58FDE388C}" destId="{280BE15E-1DBE-4A1E-B85A-9642A0904DE7}" srcOrd="3" destOrd="0" presId="urn:microsoft.com/office/officeart/2005/8/layout/vList2"/>
    <dgm:cxn modelId="{16B76CEF-2B65-4C96-AC7E-55308FDE6D4E}" type="presParOf" srcId="{1C094818-18FA-4EF4-8D20-EFC58FDE388C}" destId="{607A4BB0-1DC4-4B01-8556-EE1588124D84}" srcOrd="4" destOrd="0" presId="urn:microsoft.com/office/officeart/2005/8/layout/vList2"/>
    <dgm:cxn modelId="{368539EF-F1EC-49AF-8015-632AF0E72368}" type="presParOf" srcId="{1C094818-18FA-4EF4-8D20-EFC58FDE388C}" destId="{09E2234F-C2AA-48C9-A79E-1DF5FB13C663}" srcOrd="5" destOrd="0" presId="urn:microsoft.com/office/officeart/2005/8/layout/vList2"/>
    <dgm:cxn modelId="{BBE77873-D5E6-4B1F-A4F0-9B896C26655D}" type="presParOf" srcId="{1C094818-18FA-4EF4-8D20-EFC58FDE388C}" destId="{18749A68-CD22-412E-BEE4-C4855021601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A386AC-9B4B-4485-B38B-254530BFB875}"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84D0FBD4-19F8-4663-B79A-155A8D028711}">
      <dgm:prSet/>
      <dgm:spPr/>
      <dgm:t>
        <a:bodyPr/>
        <a:lstStyle/>
        <a:p>
          <a:r>
            <a:rPr lang="en-US" dirty="0"/>
            <a:t>JCP.org  </a:t>
          </a:r>
          <a:r>
            <a:rPr lang="en-US" u="sng" dirty="0">
              <a:hlinkClick xmlns:r="http://schemas.openxmlformats.org/officeDocument/2006/relationships" r:id="rId1"/>
            </a:rPr>
            <a:t>https://jcp.org/en/jsr/detail?id=381</a:t>
          </a:r>
          <a:endParaRPr lang="en-US" dirty="0"/>
        </a:p>
      </dgm:t>
    </dgm:pt>
    <dgm:pt modelId="{8CA4DE14-E7DC-497C-988E-3D8562CA544A}" type="parTrans" cxnId="{CE22C9E2-384D-4752-8345-C62A4517D996}">
      <dgm:prSet/>
      <dgm:spPr/>
      <dgm:t>
        <a:bodyPr/>
        <a:lstStyle/>
        <a:p>
          <a:endParaRPr lang="en-US"/>
        </a:p>
      </dgm:t>
    </dgm:pt>
    <dgm:pt modelId="{C4129D1E-54FF-4304-9942-68E466A37587}" type="sibTrans" cxnId="{CE22C9E2-384D-4752-8345-C62A4517D996}">
      <dgm:prSet/>
      <dgm:spPr/>
      <dgm:t>
        <a:bodyPr/>
        <a:lstStyle/>
        <a:p>
          <a:endParaRPr lang="en-US"/>
        </a:p>
      </dgm:t>
    </dgm:pt>
    <dgm:pt modelId="{45A3D5F4-7107-47A9-9AF3-23D46C200A24}">
      <dgm:prSet/>
      <dgm:spPr/>
      <dgm:t>
        <a:bodyPr/>
        <a:lstStyle/>
        <a:p>
          <a:r>
            <a:rPr lang="en-US"/>
            <a:t>JSR project on GitHub </a:t>
          </a:r>
          <a:r>
            <a:rPr lang="en-US" u="sng">
              <a:hlinkClick xmlns:r="http://schemas.openxmlformats.org/officeDocument/2006/relationships" r:id="rId2"/>
            </a:rPr>
            <a:t>github.com/JavaVisRec</a:t>
          </a:r>
          <a:endParaRPr lang="en-US"/>
        </a:p>
      </dgm:t>
    </dgm:pt>
    <dgm:pt modelId="{5DAD0D0C-ECFA-4154-BE22-B462CD00FCAD}" type="parTrans" cxnId="{E21FB39D-8004-4A84-80AF-8C9AB83B69A7}">
      <dgm:prSet/>
      <dgm:spPr/>
      <dgm:t>
        <a:bodyPr/>
        <a:lstStyle/>
        <a:p>
          <a:endParaRPr lang="en-US"/>
        </a:p>
      </dgm:t>
    </dgm:pt>
    <dgm:pt modelId="{4D4FE1E9-868B-4B5B-BC27-C4CF8689F095}" type="sibTrans" cxnId="{E21FB39D-8004-4A84-80AF-8C9AB83B69A7}">
      <dgm:prSet/>
      <dgm:spPr/>
      <dgm:t>
        <a:bodyPr/>
        <a:lstStyle/>
        <a:p>
          <a:endParaRPr lang="en-US"/>
        </a:p>
      </dgm:t>
    </dgm:pt>
    <dgm:pt modelId="{4D09FA31-F64A-4898-ACA5-E732256EE22F}">
      <dgm:prSet/>
      <dgm:spPr/>
      <dgm:t>
        <a:bodyPr/>
        <a:lstStyle/>
        <a:p>
          <a:r>
            <a:rPr lang="en-US"/>
            <a:t>API </a:t>
          </a:r>
          <a:r>
            <a:rPr lang="en-US" u="sng">
              <a:hlinkClick xmlns:r="http://schemas.openxmlformats.org/officeDocument/2006/relationships" r:id="rId3"/>
            </a:rPr>
            <a:t>github.com/JavaVisRec/visrec-api</a:t>
          </a:r>
          <a:r>
            <a:rPr lang="en-US"/>
            <a:t> </a:t>
          </a:r>
        </a:p>
      </dgm:t>
    </dgm:pt>
    <dgm:pt modelId="{35C9A86B-9986-486B-A7B2-65CB73420A39}" type="parTrans" cxnId="{4C995470-3370-4A4E-A5EA-9C5C5BEAE0B5}">
      <dgm:prSet/>
      <dgm:spPr/>
      <dgm:t>
        <a:bodyPr/>
        <a:lstStyle/>
        <a:p>
          <a:endParaRPr lang="en-US"/>
        </a:p>
      </dgm:t>
    </dgm:pt>
    <dgm:pt modelId="{59546605-FA88-4F04-8D2C-C253BF8A4F6F}" type="sibTrans" cxnId="{4C995470-3370-4A4E-A5EA-9C5C5BEAE0B5}">
      <dgm:prSet/>
      <dgm:spPr/>
      <dgm:t>
        <a:bodyPr/>
        <a:lstStyle/>
        <a:p>
          <a:endParaRPr lang="en-US"/>
        </a:p>
      </dgm:t>
    </dgm:pt>
    <dgm:pt modelId="{BAC6A4FE-3D37-4F23-A27B-37C3CFF72CAF}">
      <dgm:prSet/>
      <dgm:spPr/>
      <dgm:t>
        <a:bodyPr/>
        <a:lstStyle/>
        <a:p>
          <a:r>
            <a:rPr lang="en-US"/>
            <a:t>RI </a:t>
          </a:r>
          <a:r>
            <a:rPr lang="en-US" u="sng">
              <a:hlinkClick xmlns:r="http://schemas.openxmlformats.org/officeDocument/2006/relationships" r:id="rId4"/>
            </a:rPr>
            <a:t>github.com/JavaVisRec/visrec-ri</a:t>
          </a:r>
          <a:r>
            <a:rPr lang="en-US"/>
            <a:t> </a:t>
          </a:r>
        </a:p>
      </dgm:t>
    </dgm:pt>
    <dgm:pt modelId="{CE058682-F6CB-4AD1-987A-68D692F44072}" type="parTrans" cxnId="{C36A528D-7137-4F1E-AE92-056BC10D13CF}">
      <dgm:prSet/>
      <dgm:spPr/>
      <dgm:t>
        <a:bodyPr/>
        <a:lstStyle/>
        <a:p>
          <a:endParaRPr lang="en-US"/>
        </a:p>
      </dgm:t>
    </dgm:pt>
    <dgm:pt modelId="{8DCBE3D0-52A4-4674-9F23-EAAC0FDA4DE4}" type="sibTrans" cxnId="{C36A528D-7137-4F1E-AE92-056BC10D13CF}">
      <dgm:prSet/>
      <dgm:spPr/>
      <dgm:t>
        <a:bodyPr/>
        <a:lstStyle/>
        <a:p>
          <a:endParaRPr lang="en-US"/>
        </a:p>
      </dgm:t>
    </dgm:pt>
    <dgm:pt modelId="{E9383BA3-1E4F-4EE1-A411-982A6E320E92}">
      <dgm:prSet/>
      <dgm:spPr/>
      <dgm:t>
        <a:bodyPr/>
        <a:lstStyle/>
        <a:p>
          <a:r>
            <a:rPr lang="en-US"/>
            <a:t>Examples </a:t>
          </a:r>
          <a:r>
            <a:rPr lang="en-US" u="sng">
              <a:hlinkClick xmlns:r="http://schemas.openxmlformats.org/officeDocument/2006/relationships" r:id="rId5"/>
            </a:rPr>
            <a:t>github.com/JavaVisRec/jsr381-examples</a:t>
          </a:r>
          <a:endParaRPr lang="en-US"/>
        </a:p>
      </dgm:t>
    </dgm:pt>
    <dgm:pt modelId="{9F1DB345-8EF6-47A5-B0A8-18C247487C24}" type="parTrans" cxnId="{368D88F8-FAB3-4FCF-A4A1-D644F9C22C32}">
      <dgm:prSet/>
      <dgm:spPr/>
      <dgm:t>
        <a:bodyPr/>
        <a:lstStyle/>
        <a:p>
          <a:endParaRPr lang="en-US"/>
        </a:p>
      </dgm:t>
    </dgm:pt>
    <dgm:pt modelId="{B19BEE97-01AB-47CC-A2E9-DE97EA6141AE}" type="sibTrans" cxnId="{368D88F8-FAB3-4FCF-A4A1-D644F9C22C32}">
      <dgm:prSet/>
      <dgm:spPr/>
      <dgm:t>
        <a:bodyPr/>
        <a:lstStyle/>
        <a:p>
          <a:endParaRPr lang="en-US"/>
        </a:p>
      </dgm:t>
    </dgm:pt>
    <dgm:pt modelId="{2A7078C5-2C24-4483-BA73-2D1445176D98}">
      <dgm:prSet/>
      <dgm:spPr/>
      <dgm:t>
        <a:bodyPr/>
        <a:lstStyle/>
        <a:p>
          <a:r>
            <a:rPr lang="en-US"/>
            <a:t>Mailing list  </a:t>
          </a:r>
          <a:r>
            <a:rPr lang="en-US">
              <a:hlinkClick xmlns:r="http://schemas.openxmlformats.org/officeDocument/2006/relationships" r:id="rId6"/>
            </a:rPr>
            <a:t>visrec@groups.io</a:t>
          </a:r>
          <a:endParaRPr lang="en-US"/>
        </a:p>
      </dgm:t>
    </dgm:pt>
    <dgm:pt modelId="{CBE2EE8C-44EB-4771-8621-B2EAF813A346}" type="parTrans" cxnId="{9DF5A8ED-6BB2-480B-983B-E1A58F3C619E}">
      <dgm:prSet/>
      <dgm:spPr/>
      <dgm:t>
        <a:bodyPr/>
        <a:lstStyle/>
        <a:p>
          <a:endParaRPr lang="en-US"/>
        </a:p>
      </dgm:t>
    </dgm:pt>
    <dgm:pt modelId="{5CDB3E20-0CEF-4A95-8F8F-D809E5E79123}" type="sibTrans" cxnId="{9DF5A8ED-6BB2-480B-983B-E1A58F3C619E}">
      <dgm:prSet/>
      <dgm:spPr/>
      <dgm:t>
        <a:bodyPr/>
        <a:lstStyle/>
        <a:p>
          <a:endParaRPr lang="en-US"/>
        </a:p>
      </dgm:t>
    </dgm:pt>
    <dgm:pt modelId="{12AC7BB6-AF1F-4C7D-91B3-0754E0104131}" type="pres">
      <dgm:prSet presAssocID="{12A386AC-9B4B-4485-B38B-254530BFB875}" presName="vert0" presStyleCnt="0">
        <dgm:presLayoutVars>
          <dgm:dir/>
          <dgm:animOne val="branch"/>
          <dgm:animLvl val="lvl"/>
        </dgm:presLayoutVars>
      </dgm:prSet>
      <dgm:spPr/>
    </dgm:pt>
    <dgm:pt modelId="{E3F08F01-AA67-4688-A3CB-201983BF8635}" type="pres">
      <dgm:prSet presAssocID="{84D0FBD4-19F8-4663-B79A-155A8D028711}" presName="thickLine" presStyleLbl="alignNode1" presStyleIdx="0" presStyleCnt="6"/>
      <dgm:spPr/>
    </dgm:pt>
    <dgm:pt modelId="{3FB09C87-2EFE-4DF3-B3A1-79E9BE66D496}" type="pres">
      <dgm:prSet presAssocID="{84D0FBD4-19F8-4663-B79A-155A8D028711}" presName="horz1" presStyleCnt="0"/>
      <dgm:spPr/>
    </dgm:pt>
    <dgm:pt modelId="{13DBA11F-0891-4486-8106-58A6FDB7463C}" type="pres">
      <dgm:prSet presAssocID="{84D0FBD4-19F8-4663-B79A-155A8D028711}" presName="tx1" presStyleLbl="revTx" presStyleIdx="0" presStyleCnt="6"/>
      <dgm:spPr/>
    </dgm:pt>
    <dgm:pt modelId="{A9BA7F8E-0D94-4821-B093-B1634355BE3E}" type="pres">
      <dgm:prSet presAssocID="{84D0FBD4-19F8-4663-B79A-155A8D028711}" presName="vert1" presStyleCnt="0"/>
      <dgm:spPr/>
    </dgm:pt>
    <dgm:pt modelId="{7B79FB49-318F-489C-9AF8-0B7ACFD8FF97}" type="pres">
      <dgm:prSet presAssocID="{45A3D5F4-7107-47A9-9AF3-23D46C200A24}" presName="thickLine" presStyleLbl="alignNode1" presStyleIdx="1" presStyleCnt="6"/>
      <dgm:spPr/>
    </dgm:pt>
    <dgm:pt modelId="{6381F527-B0D6-4519-BFC6-FB2021FF099A}" type="pres">
      <dgm:prSet presAssocID="{45A3D5F4-7107-47A9-9AF3-23D46C200A24}" presName="horz1" presStyleCnt="0"/>
      <dgm:spPr/>
    </dgm:pt>
    <dgm:pt modelId="{0FFD3C4F-8005-459C-B1CE-8AFCA9019847}" type="pres">
      <dgm:prSet presAssocID="{45A3D5F4-7107-47A9-9AF3-23D46C200A24}" presName="tx1" presStyleLbl="revTx" presStyleIdx="1" presStyleCnt="6"/>
      <dgm:spPr/>
    </dgm:pt>
    <dgm:pt modelId="{1D0FC30D-AAA2-4E7A-8A47-881A3635B9D4}" type="pres">
      <dgm:prSet presAssocID="{45A3D5F4-7107-47A9-9AF3-23D46C200A24}" presName="vert1" presStyleCnt="0"/>
      <dgm:spPr/>
    </dgm:pt>
    <dgm:pt modelId="{85F1DD2F-1605-4410-A2FF-03A3A791968A}" type="pres">
      <dgm:prSet presAssocID="{4D09FA31-F64A-4898-ACA5-E732256EE22F}" presName="thickLine" presStyleLbl="alignNode1" presStyleIdx="2" presStyleCnt="6"/>
      <dgm:spPr/>
    </dgm:pt>
    <dgm:pt modelId="{828894EF-96F0-4728-B97D-BAA571AD757A}" type="pres">
      <dgm:prSet presAssocID="{4D09FA31-F64A-4898-ACA5-E732256EE22F}" presName="horz1" presStyleCnt="0"/>
      <dgm:spPr/>
    </dgm:pt>
    <dgm:pt modelId="{7CE847F3-508B-45DA-AB2B-C91C63514F49}" type="pres">
      <dgm:prSet presAssocID="{4D09FA31-F64A-4898-ACA5-E732256EE22F}" presName="tx1" presStyleLbl="revTx" presStyleIdx="2" presStyleCnt="6"/>
      <dgm:spPr/>
    </dgm:pt>
    <dgm:pt modelId="{EC17278E-550E-46B8-A8B0-BA42DCC1E11E}" type="pres">
      <dgm:prSet presAssocID="{4D09FA31-F64A-4898-ACA5-E732256EE22F}" presName="vert1" presStyleCnt="0"/>
      <dgm:spPr/>
    </dgm:pt>
    <dgm:pt modelId="{0FC1557C-8363-4D2E-904D-3B257BB01DCA}" type="pres">
      <dgm:prSet presAssocID="{BAC6A4FE-3D37-4F23-A27B-37C3CFF72CAF}" presName="thickLine" presStyleLbl="alignNode1" presStyleIdx="3" presStyleCnt="6"/>
      <dgm:spPr/>
    </dgm:pt>
    <dgm:pt modelId="{134659AD-A149-455B-9B13-B4FBF4857D29}" type="pres">
      <dgm:prSet presAssocID="{BAC6A4FE-3D37-4F23-A27B-37C3CFF72CAF}" presName="horz1" presStyleCnt="0"/>
      <dgm:spPr/>
    </dgm:pt>
    <dgm:pt modelId="{1DFAB24F-1971-4B0C-A458-6496EF4E9809}" type="pres">
      <dgm:prSet presAssocID="{BAC6A4FE-3D37-4F23-A27B-37C3CFF72CAF}" presName="tx1" presStyleLbl="revTx" presStyleIdx="3" presStyleCnt="6"/>
      <dgm:spPr/>
    </dgm:pt>
    <dgm:pt modelId="{D180144C-438D-4794-9837-2EB42431C175}" type="pres">
      <dgm:prSet presAssocID="{BAC6A4FE-3D37-4F23-A27B-37C3CFF72CAF}" presName="vert1" presStyleCnt="0"/>
      <dgm:spPr/>
    </dgm:pt>
    <dgm:pt modelId="{540138FF-4DBF-461C-B75C-75A894F384A4}" type="pres">
      <dgm:prSet presAssocID="{E9383BA3-1E4F-4EE1-A411-982A6E320E92}" presName="thickLine" presStyleLbl="alignNode1" presStyleIdx="4" presStyleCnt="6"/>
      <dgm:spPr/>
    </dgm:pt>
    <dgm:pt modelId="{EEA49040-BC3D-42A5-97B1-578FA8362EE0}" type="pres">
      <dgm:prSet presAssocID="{E9383BA3-1E4F-4EE1-A411-982A6E320E92}" presName="horz1" presStyleCnt="0"/>
      <dgm:spPr/>
    </dgm:pt>
    <dgm:pt modelId="{751B77BD-664F-4DB4-ABAB-04E745EA77A0}" type="pres">
      <dgm:prSet presAssocID="{E9383BA3-1E4F-4EE1-A411-982A6E320E92}" presName="tx1" presStyleLbl="revTx" presStyleIdx="4" presStyleCnt="6"/>
      <dgm:spPr/>
    </dgm:pt>
    <dgm:pt modelId="{8CA3DE9A-6D57-4F90-9CF4-A10AFDF4E879}" type="pres">
      <dgm:prSet presAssocID="{E9383BA3-1E4F-4EE1-A411-982A6E320E92}" presName="vert1" presStyleCnt="0"/>
      <dgm:spPr/>
    </dgm:pt>
    <dgm:pt modelId="{01DF7C13-FDF2-4516-BAE5-321EBB6B11E3}" type="pres">
      <dgm:prSet presAssocID="{2A7078C5-2C24-4483-BA73-2D1445176D98}" presName="thickLine" presStyleLbl="alignNode1" presStyleIdx="5" presStyleCnt="6"/>
      <dgm:spPr/>
    </dgm:pt>
    <dgm:pt modelId="{9AF65A02-C8E8-41B1-A4D4-BFC93559732E}" type="pres">
      <dgm:prSet presAssocID="{2A7078C5-2C24-4483-BA73-2D1445176D98}" presName="horz1" presStyleCnt="0"/>
      <dgm:spPr/>
    </dgm:pt>
    <dgm:pt modelId="{9DB9853E-B06F-4E87-8C73-29B028CD8AD1}" type="pres">
      <dgm:prSet presAssocID="{2A7078C5-2C24-4483-BA73-2D1445176D98}" presName="tx1" presStyleLbl="revTx" presStyleIdx="5" presStyleCnt="6"/>
      <dgm:spPr/>
    </dgm:pt>
    <dgm:pt modelId="{91395780-E7FA-475A-93E3-1B1F10907FA1}" type="pres">
      <dgm:prSet presAssocID="{2A7078C5-2C24-4483-BA73-2D1445176D98}" presName="vert1" presStyleCnt="0"/>
      <dgm:spPr/>
    </dgm:pt>
  </dgm:ptLst>
  <dgm:cxnLst>
    <dgm:cxn modelId="{F19C0425-6E68-41C0-9867-C327580D3054}" type="presOf" srcId="{BAC6A4FE-3D37-4F23-A27B-37C3CFF72CAF}" destId="{1DFAB24F-1971-4B0C-A458-6496EF4E9809}" srcOrd="0" destOrd="0" presId="urn:microsoft.com/office/officeart/2008/layout/LinedList"/>
    <dgm:cxn modelId="{A1159F2C-3DA7-4E70-8809-72C8CAC28395}" type="presOf" srcId="{12A386AC-9B4B-4485-B38B-254530BFB875}" destId="{12AC7BB6-AF1F-4C7D-91B3-0754E0104131}" srcOrd="0" destOrd="0" presId="urn:microsoft.com/office/officeart/2008/layout/LinedList"/>
    <dgm:cxn modelId="{4C995470-3370-4A4E-A5EA-9C5C5BEAE0B5}" srcId="{12A386AC-9B4B-4485-B38B-254530BFB875}" destId="{4D09FA31-F64A-4898-ACA5-E732256EE22F}" srcOrd="2" destOrd="0" parTransId="{35C9A86B-9986-486B-A7B2-65CB73420A39}" sibTransId="{59546605-FA88-4F04-8D2C-C253BF8A4F6F}"/>
    <dgm:cxn modelId="{1E2FBE57-EC22-4B2D-BE15-5E4938FA28F3}" type="presOf" srcId="{45A3D5F4-7107-47A9-9AF3-23D46C200A24}" destId="{0FFD3C4F-8005-459C-B1CE-8AFCA9019847}" srcOrd="0" destOrd="0" presId="urn:microsoft.com/office/officeart/2008/layout/LinedList"/>
    <dgm:cxn modelId="{02A19B7A-7A06-4D9E-B1A8-9F729358F91D}" type="presOf" srcId="{E9383BA3-1E4F-4EE1-A411-982A6E320E92}" destId="{751B77BD-664F-4DB4-ABAB-04E745EA77A0}" srcOrd="0" destOrd="0" presId="urn:microsoft.com/office/officeart/2008/layout/LinedList"/>
    <dgm:cxn modelId="{9CC73585-3DFE-45B2-9DA5-0F8D7088B580}" type="presOf" srcId="{2A7078C5-2C24-4483-BA73-2D1445176D98}" destId="{9DB9853E-B06F-4E87-8C73-29B028CD8AD1}" srcOrd="0" destOrd="0" presId="urn:microsoft.com/office/officeart/2008/layout/LinedList"/>
    <dgm:cxn modelId="{C36A528D-7137-4F1E-AE92-056BC10D13CF}" srcId="{12A386AC-9B4B-4485-B38B-254530BFB875}" destId="{BAC6A4FE-3D37-4F23-A27B-37C3CFF72CAF}" srcOrd="3" destOrd="0" parTransId="{CE058682-F6CB-4AD1-987A-68D692F44072}" sibTransId="{8DCBE3D0-52A4-4674-9F23-EAAC0FDA4DE4}"/>
    <dgm:cxn modelId="{E21FB39D-8004-4A84-80AF-8C9AB83B69A7}" srcId="{12A386AC-9B4B-4485-B38B-254530BFB875}" destId="{45A3D5F4-7107-47A9-9AF3-23D46C200A24}" srcOrd="1" destOrd="0" parTransId="{5DAD0D0C-ECFA-4154-BE22-B462CD00FCAD}" sibTransId="{4D4FE1E9-868B-4B5B-BC27-C4CF8689F095}"/>
    <dgm:cxn modelId="{3EA92EBD-A7A0-4606-951D-FA1D576B5163}" type="presOf" srcId="{84D0FBD4-19F8-4663-B79A-155A8D028711}" destId="{13DBA11F-0891-4486-8106-58A6FDB7463C}" srcOrd="0" destOrd="0" presId="urn:microsoft.com/office/officeart/2008/layout/LinedList"/>
    <dgm:cxn modelId="{CE22C9E2-384D-4752-8345-C62A4517D996}" srcId="{12A386AC-9B4B-4485-B38B-254530BFB875}" destId="{84D0FBD4-19F8-4663-B79A-155A8D028711}" srcOrd="0" destOrd="0" parTransId="{8CA4DE14-E7DC-497C-988E-3D8562CA544A}" sibTransId="{C4129D1E-54FF-4304-9942-68E466A37587}"/>
    <dgm:cxn modelId="{890C94E8-366F-4E4B-996F-9CEEC9AF6D2C}" type="presOf" srcId="{4D09FA31-F64A-4898-ACA5-E732256EE22F}" destId="{7CE847F3-508B-45DA-AB2B-C91C63514F49}" srcOrd="0" destOrd="0" presId="urn:microsoft.com/office/officeart/2008/layout/LinedList"/>
    <dgm:cxn modelId="{9DF5A8ED-6BB2-480B-983B-E1A58F3C619E}" srcId="{12A386AC-9B4B-4485-B38B-254530BFB875}" destId="{2A7078C5-2C24-4483-BA73-2D1445176D98}" srcOrd="5" destOrd="0" parTransId="{CBE2EE8C-44EB-4771-8621-B2EAF813A346}" sibTransId="{5CDB3E20-0CEF-4A95-8F8F-D809E5E79123}"/>
    <dgm:cxn modelId="{368D88F8-FAB3-4FCF-A4A1-D644F9C22C32}" srcId="{12A386AC-9B4B-4485-B38B-254530BFB875}" destId="{E9383BA3-1E4F-4EE1-A411-982A6E320E92}" srcOrd="4" destOrd="0" parTransId="{9F1DB345-8EF6-47A5-B0A8-18C247487C24}" sibTransId="{B19BEE97-01AB-47CC-A2E9-DE97EA6141AE}"/>
    <dgm:cxn modelId="{D5536CC9-F2A9-4806-8BE8-BA8561794121}" type="presParOf" srcId="{12AC7BB6-AF1F-4C7D-91B3-0754E0104131}" destId="{E3F08F01-AA67-4688-A3CB-201983BF8635}" srcOrd="0" destOrd="0" presId="urn:microsoft.com/office/officeart/2008/layout/LinedList"/>
    <dgm:cxn modelId="{462D34B7-3791-48A4-B906-8326F5F5581D}" type="presParOf" srcId="{12AC7BB6-AF1F-4C7D-91B3-0754E0104131}" destId="{3FB09C87-2EFE-4DF3-B3A1-79E9BE66D496}" srcOrd="1" destOrd="0" presId="urn:microsoft.com/office/officeart/2008/layout/LinedList"/>
    <dgm:cxn modelId="{4BC02A7C-5A97-46FE-8304-2052D87178C2}" type="presParOf" srcId="{3FB09C87-2EFE-4DF3-B3A1-79E9BE66D496}" destId="{13DBA11F-0891-4486-8106-58A6FDB7463C}" srcOrd="0" destOrd="0" presId="urn:microsoft.com/office/officeart/2008/layout/LinedList"/>
    <dgm:cxn modelId="{C4B98286-533E-42EE-88BF-15C62F28C1EA}" type="presParOf" srcId="{3FB09C87-2EFE-4DF3-B3A1-79E9BE66D496}" destId="{A9BA7F8E-0D94-4821-B093-B1634355BE3E}" srcOrd="1" destOrd="0" presId="urn:microsoft.com/office/officeart/2008/layout/LinedList"/>
    <dgm:cxn modelId="{5F2B51DA-BA35-43F0-A231-3D7DEA8E9E60}" type="presParOf" srcId="{12AC7BB6-AF1F-4C7D-91B3-0754E0104131}" destId="{7B79FB49-318F-489C-9AF8-0B7ACFD8FF97}" srcOrd="2" destOrd="0" presId="urn:microsoft.com/office/officeart/2008/layout/LinedList"/>
    <dgm:cxn modelId="{66FD60D5-6EC3-4536-A8C9-BFE2059193A2}" type="presParOf" srcId="{12AC7BB6-AF1F-4C7D-91B3-0754E0104131}" destId="{6381F527-B0D6-4519-BFC6-FB2021FF099A}" srcOrd="3" destOrd="0" presId="urn:microsoft.com/office/officeart/2008/layout/LinedList"/>
    <dgm:cxn modelId="{B3224082-8536-44E7-A787-900DE364A7E3}" type="presParOf" srcId="{6381F527-B0D6-4519-BFC6-FB2021FF099A}" destId="{0FFD3C4F-8005-459C-B1CE-8AFCA9019847}" srcOrd="0" destOrd="0" presId="urn:microsoft.com/office/officeart/2008/layout/LinedList"/>
    <dgm:cxn modelId="{4581EC98-0681-42D2-B4E2-9733A46B1402}" type="presParOf" srcId="{6381F527-B0D6-4519-BFC6-FB2021FF099A}" destId="{1D0FC30D-AAA2-4E7A-8A47-881A3635B9D4}" srcOrd="1" destOrd="0" presId="urn:microsoft.com/office/officeart/2008/layout/LinedList"/>
    <dgm:cxn modelId="{A1444363-6FCF-4707-A732-5392AC32F5DE}" type="presParOf" srcId="{12AC7BB6-AF1F-4C7D-91B3-0754E0104131}" destId="{85F1DD2F-1605-4410-A2FF-03A3A791968A}" srcOrd="4" destOrd="0" presId="urn:microsoft.com/office/officeart/2008/layout/LinedList"/>
    <dgm:cxn modelId="{140005F1-C042-4865-8F60-0A0E726DD34E}" type="presParOf" srcId="{12AC7BB6-AF1F-4C7D-91B3-0754E0104131}" destId="{828894EF-96F0-4728-B97D-BAA571AD757A}" srcOrd="5" destOrd="0" presId="urn:microsoft.com/office/officeart/2008/layout/LinedList"/>
    <dgm:cxn modelId="{4764F90A-D36A-461E-A37C-85B7994C7A99}" type="presParOf" srcId="{828894EF-96F0-4728-B97D-BAA571AD757A}" destId="{7CE847F3-508B-45DA-AB2B-C91C63514F49}" srcOrd="0" destOrd="0" presId="urn:microsoft.com/office/officeart/2008/layout/LinedList"/>
    <dgm:cxn modelId="{4457079C-4FD1-4122-B31C-5DBB85CCFDF0}" type="presParOf" srcId="{828894EF-96F0-4728-B97D-BAA571AD757A}" destId="{EC17278E-550E-46B8-A8B0-BA42DCC1E11E}" srcOrd="1" destOrd="0" presId="urn:microsoft.com/office/officeart/2008/layout/LinedList"/>
    <dgm:cxn modelId="{C82C8270-D82D-4BB7-91A1-E5EDD6A05E1E}" type="presParOf" srcId="{12AC7BB6-AF1F-4C7D-91B3-0754E0104131}" destId="{0FC1557C-8363-4D2E-904D-3B257BB01DCA}" srcOrd="6" destOrd="0" presId="urn:microsoft.com/office/officeart/2008/layout/LinedList"/>
    <dgm:cxn modelId="{E4360665-0B35-45CE-8C6D-2CB0C566E927}" type="presParOf" srcId="{12AC7BB6-AF1F-4C7D-91B3-0754E0104131}" destId="{134659AD-A149-455B-9B13-B4FBF4857D29}" srcOrd="7" destOrd="0" presId="urn:microsoft.com/office/officeart/2008/layout/LinedList"/>
    <dgm:cxn modelId="{9CA54BD0-63FA-446B-B91E-D5225CAF9AFC}" type="presParOf" srcId="{134659AD-A149-455B-9B13-B4FBF4857D29}" destId="{1DFAB24F-1971-4B0C-A458-6496EF4E9809}" srcOrd="0" destOrd="0" presId="urn:microsoft.com/office/officeart/2008/layout/LinedList"/>
    <dgm:cxn modelId="{63AEBA3D-EA8E-4536-B772-3F0B1387B0F4}" type="presParOf" srcId="{134659AD-A149-455B-9B13-B4FBF4857D29}" destId="{D180144C-438D-4794-9837-2EB42431C175}" srcOrd="1" destOrd="0" presId="urn:microsoft.com/office/officeart/2008/layout/LinedList"/>
    <dgm:cxn modelId="{B96A8646-1EF8-4A3C-8EF4-A02192C4E355}" type="presParOf" srcId="{12AC7BB6-AF1F-4C7D-91B3-0754E0104131}" destId="{540138FF-4DBF-461C-B75C-75A894F384A4}" srcOrd="8" destOrd="0" presId="urn:microsoft.com/office/officeart/2008/layout/LinedList"/>
    <dgm:cxn modelId="{8A76A263-05D8-4215-BBC8-2D2D1D29A1A0}" type="presParOf" srcId="{12AC7BB6-AF1F-4C7D-91B3-0754E0104131}" destId="{EEA49040-BC3D-42A5-97B1-578FA8362EE0}" srcOrd="9" destOrd="0" presId="urn:microsoft.com/office/officeart/2008/layout/LinedList"/>
    <dgm:cxn modelId="{1DCEBDB8-1DF8-4A72-BEC3-C241348372A8}" type="presParOf" srcId="{EEA49040-BC3D-42A5-97B1-578FA8362EE0}" destId="{751B77BD-664F-4DB4-ABAB-04E745EA77A0}" srcOrd="0" destOrd="0" presId="urn:microsoft.com/office/officeart/2008/layout/LinedList"/>
    <dgm:cxn modelId="{3304CE79-43FF-46DC-84F0-9527CB5981EB}" type="presParOf" srcId="{EEA49040-BC3D-42A5-97B1-578FA8362EE0}" destId="{8CA3DE9A-6D57-4F90-9CF4-A10AFDF4E879}" srcOrd="1" destOrd="0" presId="urn:microsoft.com/office/officeart/2008/layout/LinedList"/>
    <dgm:cxn modelId="{6E8D5604-6A2A-4A97-A579-082353D96DC0}" type="presParOf" srcId="{12AC7BB6-AF1F-4C7D-91B3-0754E0104131}" destId="{01DF7C13-FDF2-4516-BAE5-321EBB6B11E3}" srcOrd="10" destOrd="0" presId="urn:microsoft.com/office/officeart/2008/layout/LinedList"/>
    <dgm:cxn modelId="{F03DF983-D868-4330-8B1D-F6D451B171A3}" type="presParOf" srcId="{12AC7BB6-AF1F-4C7D-91B3-0754E0104131}" destId="{9AF65A02-C8E8-41B1-A4D4-BFC93559732E}" srcOrd="11" destOrd="0" presId="urn:microsoft.com/office/officeart/2008/layout/LinedList"/>
    <dgm:cxn modelId="{29AEEC17-5127-42B8-8ABD-323112893CA8}" type="presParOf" srcId="{9AF65A02-C8E8-41B1-A4D4-BFC93559732E}" destId="{9DB9853E-B06F-4E87-8C73-29B028CD8AD1}" srcOrd="0" destOrd="0" presId="urn:microsoft.com/office/officeart/2008/layout/LinedList"/>
    <dgm:cxn modelId="{EF123BB9-B8A9-46C1-ABB7-A3DFF2B79601}" type="presParOf" srcId="{9AF65A02-C8E8-41B1-A4D4-BFC93559732E}" destId="{91395780-E7FA-475A-93E3-1B1F10907FA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B2E41-8512-4C39-9516-787D060DC8A2}">
      <dsp:nvSpPr>
        <dsp:cNvPr id="0" name=""/>
        <dsp:cNvSpPr/>
      </dsp:nvSpPr>
      <dsp:spPr>
        <a:xfrm>
          <a:off x="0" y="294440"/>
          <a:ext cx="6666833" cy="115362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Don’t want another JavaScript Doomsday Scenario occurring in our Lifetime</a:t>
          </a:r>
        </a:p>
      </dsp:txBody>
      <dsp:txXfrm>
        <a:off x="56315" y="350755"/>
        <a:ext cx="6554203" cy="1040990"/>
      </dsp:txXfrm>
    </dsp:sp>
    <dsp:sp modelId="{80B4006F-624F-41C5-9D2B-64AF383ED55C}">
      <dsp:nvSpPr>
        <dsp:cNvPr id="0" name=""/>
        <dsp:cNvSpPr/>
      </dsp:nvSpPr>
      <dsp:spPr>
        <a:xfrm>
          <a:off x="0" y="1531580"/>
          <a:ext cx="6666833" cy="115362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Python is a good language. There should be others to express the world’s creativity.</a:t>
          </a:r>
        </a:p>
      </dsp:txBody>
      <dsp:txXfrm>
        <a:off x="56315" y="1587895"/>
        <a:ext cx="6554203" cy="1040990"/>
      </dsp:txXfrm>
    </dsp:sp>
    <dsp:sp modelId="{607A4BB0-1DC4-4B01-8556-EE1588124D84}">
      <dsp:nvSpPr>
        <dsp:cNvPr id="0" name=""/>
        <dsp:cNvSpPr/>
      </dsp:nvSpPr>
      <dsp:spPr>
        <a:xfrm>
          <a:off x="0" y="2768719"/>
          <a:ext cx="6666833" cy="115362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Java is a great language with a huge ecosystem with 12M developers</a:t>
          </a:r>
        </a:p>
      </dsp:txBody>
      <dsp:txXfrm>
        <a:off x="56315" y="2825034"/>
        <a:ext cx="6554203" cy="1040990"/>
      </dsp:txXfrm>
    </dsp:sp>
    <dsp:sp modelId="{18749A68-CD22-412E-BEE4-C48550216011}">
      <dsp:nvSpPr>
        <dsp:cNvPr id="0" name=""/>
        <dsp:cNvSpPr/>
      </dsp:nvSpPr>
      <dsp:spPr>
        <a:xfrm>
          <a:off x="0" y="4005860"/>
          <a:ext cx="6666833" cy="115362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Existing ML APIs aren’t Java-friendly or AppDev-friendly</a:t>
          </a:r>
        </a:p>
      </dsp:txBody>
      <dsp:txXfrm>
        <a:off x="56315" y="4062175"/>
        <a:ext cx="6554203" cy="10409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08F01-AA67-4688-A3CB-201983BF8635}">
      <dsp:nvSpPr>
        <dsp:cNvPr id="0" name=""/>
        <dsp:cNvSpPr/>
      </dsp:nvSpPr>
      <dsp:spPr>
        <a:xfrm>
          <a:off x="0" y="2663"/>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3DBA11F-0891-4486-8106-58A6FDB7463C}">
      <dsp:nvSpPr>
        <dsp:cNvPr id="0" name=""/>
        <dsp:cNvSpPr/>
      </dsp:nvSpPr>
      <dsp:spPr>
        <a:xfrm>
          <a:off x="0" y="2663"/>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JCP.org  </a:t>
          </a:r>
          <a:r>
            <a:rPr lang="en-US" sz="2500" u="sng" kern="1200" dirty="0">
              <a:hlinkClick xmlns:r="http://schemas.openxmlformats.org/officeDocument/2006/relationships" r:id="rId1"/>
            </a:rPr>
            <a:t>https://jcp.org/en/jsr/detail?id=381</a:t>
          </a:r>
          <a:endParaRPr lang="en-US" sz="2500" kern="1200" dirty="0"/>
        </a:p>
      </dsp:txBody>
      <dsp:txXfrm>
        <a:off x="0" y="2663"/>
        <a:ext cx="6666833" cy="908098"/>
      </dsp:txXfrm>
    </dsp:sp>
    <dsp:sp modelId="{7B79FB49-318F-489C-9AF8-0B7ACFD8FF97}">
      <dsp:nvSpPr>
        <dsp:cNvPr id="0" name=""/>
        <dsp:cNvSpPr/>
      </dsp:nvSpPr>
      <dsp:spPr>
        <a:xfrm>
          <a:off x="0" y="910762"/>
          <a:ext cx="6666833"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FFD3C4F-8005-459C-B1CE-8AFCA9019847}">
      <dsp:nvSpPr>
        <dsp:cNvPr id="0" name=""/>
        <dsp:cNvSpPr/>
      </dsp:nvSpPr>
      <dsp:spPr>
        <a:xfrm>
          <a:off x="0" y="910762"/>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JSR project on GitHub </a:t>
          </a:r>
          <a:r>
            <a:rPr lang="en-US" sz="2500" u="sng" kern="1200">
              <a:hlinkClick xmlns:r="http://schemas.openxmlformats.org/officeDocument/2006/relationships" r:id="rId2"/>
            </a:rPr>
            <a:t>github.com/JavaVisRec</a:t>
          </a:r>
          <a:endParaRPr lang="en-US" sz="2500" kern="1200"/>
        </a:p>
      </dsp:txBody>
      <dsp:txXfrm>
        <a:off x="0" y="910762"/>
        <a:ext cx="6666833" cy="908098"/>
      </dsp:txXfrm>
    </dsp:sp>
    <dsp:sp modelId="{85F1DD2F-1605-4410-A2FF-03A3A791968A}">
      <dsp:nvSpPr>
        <dsp:cNvPr id="0" name=""/>
        <dsp:cNvSpPr/>
      </dsp:nvSpPr>
      <dsp:spPr>
        <a:xfrm>
          <a:off x="0" y="1818861"/>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CE847F3-508B-45DA-AB2B-C91C63514F49}">
      <dsp:nvSpPr>
        <dsp:cNvPr id="0" name=""/>
        <dsp:cNvSpPr/>
      </dsp:nvSpPr>
      <dsp:spPr>
        <a:xfrm>
          <a:off x="0" y="1818861"/>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API </a:t>
          </a:r>
          <a:r>
            <a:rPr lang="en-US" sz="2500" u="sng" kern="1200">
              <a:hlinkClick xmlns:r="http://schemas.openxmlformats.org/officeDocument/2006/relationships" r:id="rId3"/>
            </a:rPr>
            <a:t>github.com/JavaVisRec/visrec-api</a:t>
          </a:r>
          <a:r>
            <a:rPr lang="en-US" sz="2500" kern="1200"/>
            <a:t> </a:t>
          </a:r>
        </a:p>
      </dsp:txBody>
      <dsp:txXfrm>
        <a:off x="0" y="1818861"/>
        <a:ext cx="6666833" cy="908098"/>
      </dsp:txXfrm>
    </dsp:sp>
    <dsp:sp modelId="{0FC1557C-8363-4D2E-904D-3B257BB01DCA}">
      <dsp:nvSpPr>
        <dsp:cNvPr id="0" name=""/>
        <dsp:cNvSpPr/>
      </dsp:nvSpPr>
      <dsp:spPr>
        <a:xfrm>
          <a:off x="0" y="2726960"/>
          <a:ext cx="6666833"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DFAB24F-1971-4B0C-A458-6496EF4E9809}">
      <dsp:nvSpPr>
        <dsp:cNvPr id="0" name=""/>
        <dsp:cNvSpPr/>
      </dsp:nvSpPr>
      <dsp:spPr>
        <a:xfrm>
          <a:off x="0" y="2726960"/>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RI </a:t>
          </a:r>
          <a:r>
            <a:rPr lang="en-US" sz="2500" u="sng" kern="1200">
              <a:hlinkClick xmlns:r="http://schemas.openxmlformats.org/officeDocument/2006/relationships" r:id="rId4"/>
            </a:rPr>
            <a:t>github.com/JavaVisRec/visrec-ri</a:t>
          </a:r>
          <a:r>
            <a:rPr lang="en-US" sz="2500" kern="1200"/>
            <a:t> </a:t>
          </a:r>
        </a:p>
      </dsp:txBody>
      <dsp:txXfrm>
        <a:off x="0" y="2726960"/>
        <a:ext cx="6666833" cy="908098"/>
      </dsp:txXfrm>
    </dsp:sp>
    <dsp:sp modelId="{540138FF-4DBF-461C-B75C-75A894F384A4}">
      <dsp:nvSpPr>
        <dsp:cNvPr id="0" name=""/>
        <dsp:cNvSpPr/>
      </dsp:nvSpPr>
      <dsp:spPr>
        <a:xfrm>
          <a:off x="0" y="3635058"/>
          <a:ext cx="6666833"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51B77BD-664F-4DB4-ABAB-04E745EA77A0}">
      <dsp:nvSpPr>
        <dsp:cNvPr id="0" name=""/>
        <dsp:cNvSpPr/>
      </dsp:nvSpPr>
      <dsp:spPr>
        <a:xfrm>
          <a:off x="0" y="3635058"/>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Examples </a:t>
          </a:r>
          <a:r>
            <a:rPr lang="en-US" sz="2500" u="sng" kern="1200">
              <a:hlinkClick xmlns:r="http://schemas.openxmlformats.org/officeDocument/2006/relationships" r:id="rId5"/>
            </a:rPr>
            <a:t>github.com/JavaVisRec/jsr381-examples</a:t>
          </a:r>
          <a:endParaRPr lang="en-US" sz="2500" kern="1200"/>
        </a:p>
      </dsp:txBody>
      <dsp:txXfrm>
        <a:off x="0" y="3635058"/>
        <a:ext cx="6666833" cy="908098"/>
      </dsp:txXfrm>
    </dsp:sp>
    <dsp:sp modelId="{01DF7C13-FDF2-4516-BAE5-321EBB6B11E3}">
      <dsp:nvSpPr>
        <dsp:cNvPr id="0" name=""/>
        <dsp:cNvSpPr/>
      </dsp:nvSpPr>
      <dsp:spPr>
        <a:xfrm>
          <a:off x="0" y="4543157"/>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DB9853E-B06F-4E87-8C73-29B028CD8AD1}">
      <dsp:nvSpPr>
        <dsp:cNvPr id="0" name=""/>
        <dsp:cNvSpPr/>
      </dsp:nvSpPr>
      <dsp:spPr>
        <a:xfrm>
          <a:off x="0" y="4543157"/>
          <a:ext cx="6666833" cy="908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Mailing list  </a:t>
          </a:r>
          <a:r>
            <a:rPr lang="en-US" sz="2500" kern="1200">
              <a:hlinkClick xmlns:r="http://schemas.openxmlformats.org/officeDocument/2006/relationships" r:id="rId6"/>
            </a:rPr>
            <a:t>visrec@groups.io</a:t>
          </a:r>
          <a:endParaRPr lang="en-US" sz="2500" kern="1200"/>
        </a:p>
      </dsp:txBody>
      <dsp:txXfrm>
        <a:off x="0" y="4543157"/>
        <a:ext cx="6666833" cy="90809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8BEE1-B7BD-461D-90B0-1B1445EE5217}" type="datetimeFigureOut">
              <a:rPr lang="en-CA" smtClean="0"/>
              <a:t>2023-05-03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6894FD-8325-4DCA-AC41-6B9BF36FB788}" type="slidenum">
              <a:rPr lang="en-CA" smtClean="0"/>
              <a:t>‹#›</a:t>
            </a:fld>
            <a:endParaRPr lang="en-CA"/>
          </a:p>
        </p:txBody>
      </p:sp>
    </p:spTree>
    <p:extLst>
      <p:ext uri="{BB962C8B-B14F-4D97-AF65-F5344CB8AC3E}">
        <p14:creationId xmlns:p14="http://schemas.microsoft.com/office/powerpoint/2010/main" val="3963912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d94629a4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d94629a4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 is a major innovation with many implications for humanity.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81d91c4bd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81d91c4bd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AutoNum type="arabicParenR"/>
            </a:pPr>
            <a:r>
              <a:rPr lang="en" sz="1900">
                <a:solidFill>
                  <a:schemeClr val="dk1"/>
                </a:solidFill>
              </a:rPr>
              <a:t>Assign items to predefined categories  </a:t>
            </a:r>
            <a:br>
              <a:rPr lang="en" sz="1900">
                <a:solidFill>
                  <a:schemeClr val="dk1"/>
                </a:solidFill>
              </a:rPr>
            </a:br>
            <a:r>
              <a:rPr lang="en" sz="1900">
                <a:solidFill>
                  <a:schemeClr val="dk1"/>
                </a:solidFill>
              </a:rPr>
              <a:t>(</a:t>
            </a:r>
            <a:r>
              <a:rPr lang="en" sz="1900">
                <a:solidFill>
                  <a:srgbClr val="CC0000"/>
                </a:solidFill>
              </a:rPr>
              <a:t>Classification task, incl. Image classification=classification with image data as input</a:t>
            </a:r>
            <a:r>
              <a:rPr lang="en" sz="1900">
                <a:solidFill>
                  <a:schemeClr val="dk1"/>
                </a:solidFill>
              </a:rPr>
              <a:t>)</a:t>
            </a:r>
            <a:endParaRPr sz="1900">
              <a:solidFill>
                <a:schemeClr val="dk1"/>
              </a:solidFill>
            </a:endParaRPr>
          </a:p>
          <a:p>
            <a:pPr marL="457200" lvl="0" indent="-349250" algn="l" rtl="0">
              <a:spcBef>
                <a:spcPts val="0"/>
              </a:spcBef>
              <a:spcAft>
                <a:spcPts val="0"/>
              </a:spcAft>
              <a:buClr>
                <a:schemeClr val="dk1"/>
              </a:buClr>
              <a:buSzPts val="1900"/>
              <a:buAutoNum type="arabicParenR"/>
            </a:pPr>
            <a:r>
              <a:rPr lang="en" sz="1900">
                <a:solidFill>
                  <a:schemeClr val="dk1"/>
                </a:solidFill>
              </a:rPr>
              <a:t>Model relationship between some values in order to be able to predict them</a:t>
            </a:r>
            <a:endParaRPr sz="1900">
              <a:solidFill>
                <a:schemeClr val="dk1"/>
              </a:solidFill>
            </a:endParaRPr>
          </a:p>
          <a:p>
            <a:pPr marL="457200" lvl="0" indent="0" algn="l" rtl="0">
              <a:spcBef>
                <a:spcPts val="0"/>
              </a:spcBef>
              <a:spcAft>
                <a:spcPts val="0"/>
              </a:spcAft>
              <a:buNone/>
            </a:pPr>
            <a:r>
              <a:rPr lang="en" sz="1900">
                <a:solidFill>
                  <a:srgbClr val="CC0000"/>
                </a:solidFill>
              </a:rPr>
              <a:t>Regression task</a:t>
            </a:r>
            <a:endParaRPr sz="1900">
              <a:solidFill>
                <a:schemeClr val="dk1"/>
              </a:solidFill>
            </a:endParaRPr>
          </a:p>
          <a:p>
            <a:pPr marL="457200" lvl="0" indent="-349250" algn="l" rtl="0">
              <a:spcBef>
                <a:spcPts val="0"/>
              </a:spcBef>
              <a:spcAft>
                <a:spcPts val="0"/>
              </a:spcAft>
              <a:buClr>
                <a:schemeClr val="dk1"/>
              </a:buClr>
              <a:buSzPts val="1900"/>
              <a:buAutoNum type="arabicParenR"/>
            </a:pPr>
            <a:endParaRPr sz="1900">
              <a:solidFill>
                <a:schemeClr val="dk1"/>
              </a:solidFill>
            </a:endParaRPr>
          </a:p>
          <a:p>
            <a:pPr marL="457200" lvl="0" indent="0" algn="l" rtl="0">
              <a:spcBef>
                <a:spcPts val="0"/>
              </a:spcBef>
              <a:spcAft>
                <a:spcPts val="0"/>
              </a:spcAft>
              <a:buNone/>
            </a:pPr>
            <a:r>
              <a:rPr lang="en" sz="1900">
                <a:solidFill>
                  <a:schemeClr val="dk1"/>
                </a:solidFill>
              </a:rPr>
              <a:t>In order to understand the context of the design....</a:t>
            </a:r>
            <a:endParaRPr sz="19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Show to developer who dont knows about ML, how to think about the machine learning and use it</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ML is a type of algorithm which can automatically tune its internal parameters in order to be able to perform some task with degree of accuracy.</a:t>
            </a:r>
            <a:endParaRPr sz="1600">
              <a:solidFill>
                <a:schemeClr val="dk1"/>
              </a:solidFill>
            </a:endParaRPr>
          </a:p>
          <a:p>
            <a:pPr marL="0" lvl="0" indent="0" algn="l" rtl="0">
              <a:spcBef>
                <a:spcPts val="0"/>
              </a:spcBef>
              <a:spcAft>
                <a:spcPts val="0"/>
              </a:spcAft>
              <a:buClr>
                <a:schemeClr val="dk1"/>
              </a:buClr>
              <a:buSzPts val="1100"/>
              <a:buFont typeface="Arial"/>
              <a:buNone/>
            </a:pPr>
            <a:endParaRPr sz="1600">
              <a:solidFill>
                <a:schemeClr val="dk1"/>
              </a:solidFill>
            </a:endParaRPr>
          </a:p>
          <a:p>
            <a:pPr marL="0" lvl="0" indent="0" algn="l" rtl="0">
              <a:spcBef>
                <a:spcPts val="0"/>
              </a:spcBef>
              <a:spcAft>
                <a:spcPts val="0"/>
              </a:spcAft>
              <a:buClr>
                <a:schemeClr val="dk1"/>
              </a:buClr>
              <a:buSzPts val="1100"/>
              <a:buFont typeface="Arial"/>
              <a:buNone/>
            </a:pPr>
            <a:r>
              <a:rPr lang="en" sz="1600">
                <a:solidFill>
                  <a:schemeClr val="dk1"/>
                </a:solidFill>
              </a:rPr>
              <a:t>It performs this self configuration using a given set of examples (data set)</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1d91c4bd5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1d91c4bd5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88e2a7568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88e2a7568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80cc3417ab_0_117:notes"/>
          <p:cNvSpPr/>
          <p:nvPr/>
        </p:nvSpPr>
        <p:spPr>
          <a:xfrm>
            <a:off x="1008529" y="623454"/>
            <a:ext cx="4031262" cy="3114342"/>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w="9525" cap="flat" cmpd="sng">
            <a:solidFill>
              <a:srgbClr val="000000"/>
            </a:solidFill>
            <a:prstDash val="solid"/>
            <a:miter lim="8000"/>
            <a:headEnd type="none" w="sm" len="sm"/>
            <a:tailEnd type="none" w="sm" len="sm"/>
          </a:ln>
        </p:spPr>
        <p:txBody>
          <a:bodyPr spcFirstLastPara="1" wrap="square" lIns="80225" tIns="41700" rIns="80225" bIns="41700" anchor="ctr" anchorCtr="0">
            <a:noAutofit/>
          </a:bodyPr>
          <a:lstStyle/>
          <a:p>
            <a:pPr marL="0" marR="0" lvl="0" indent="0" algn="l" rtl="0">
              <a:lnSpc>
                <a:spcPct val="88000"/>
              </a:lnSpc>
              <a:spcBef>
                <a:spcPts val="0"/>
              </a:spcBef>
              <a:spcAft>
                <a:spcPts val="0"/>
              </a:spcAft>
              <a:buClr>
                <a:srgbClr val="000000"/>
              </a:buClr>
              <a:buSzPts val="2100"/>
              <a:buFont typeface="Times New Roman"/>
              <a:buNone/>
            </a:pPr>
            <a:endParaRPr sz="2100" b="0" i="0" u="none" strike="noStrike" cap="none">
              <a:solidFill>
                <a:srgbClr val="000000"/>
              </a:solidFill>
              <a:latin typeface="Times New Roman"/>
              <a:ea typeface="Times New Roman"/>
              <a:cs typeface="Times New Roman"/>
              <a:sym typeface="Times New Roman"/>
            </a:endParaRPr>
          </a:p>
        </p:txBody>
      </p:sp>
      <p:sp>
        <p:nvSpPr>
          <p:cNvPr id="569" name="Google Shape;569;g80cc3417ab_0_117:notes"/>
          <p:cNvSpPr txBox="1">
            <a:spLocks noGrp="1"/>
          </p:cNvSpPr>
          <p:nvPr>
            <p:ph type="body" idx="1"/>
          </p:nvPr>
        </p:nvSpPr>
        <p:spPr>
          <a:xfrm>
            <a:off x="806824" y="3948218"/>
            <a:ext cx="4431600" cy="3513000"/>
          </a:xfrm>
          <a:prstGeom prst="rect">
            <a:avLst/>
          </a:prstGeom>
          <a:noFill/>
          <a:ln>
            <a:noFill/>
          </a:ln>
        </p:spPr>
        <p:txBody>
          <a:bodyPr spcFirstLastPara="1" wrap="square" lIns="0" tIns="0" rIns="0" bIns="0" anchor="t" anchorCtr="0">
            <a:noAutofit/>
          </a:bodyPr>
          <a:lstStyle/>
          <a:p>
            <a:pPr marL="228600" lvl="0" indent="-184150" algn="l" rtl="0">
              <a:lnSpc>
                <a:spcPct val="115000"/>
              </a:lnSpc>
              <a:spcBef>
                <a:spcPts val="0"/>
              </a:spcBef>
              <a:spcAft>
                <a:spcPts val="0"/>
              </a:spcAft>
              <a:buClr>
                <a:schemeClr val="dk2"/>
              </a:buClr>
              <a:buSzPts val="2175"/>
              <a:buChar char="•"/>
            </a:pPr>
            <a:endParaRPr sz="800" b="0" i="0" u="none" strike="noStrike" cap="none">
              <a:solidFill>
                <a:srgbClr val="000000"/>
              </a:solidFill>
              <a:latin typeface="Times New Roman"/>
              <a:ea typeface="Times New Roman"/>
              <a:cs typeface="Times New Roman"/>
              <a:sym typeface="Times New Roman"/>
            </a:endParaRPr>
          </a:p>
        </p:txBody>
      </p:sp>
      <p:sp>
        <p:nvSpPr>
          <p:cNvPr id="570" name="Google Shape;570;g80cc3417ab_0_117:notes"/>
          <p:cNvSpPr>
            <a:spLocks noGrp="1" noRot="1" noChangeAspect="1"/>
          </p:cNvSpPr>
          <p:nvPr>
            <p:ph type="sldImg" idx="2"/>
          </p:nvPr>
        </p:nvSpPr>
        <p:spPr>
          <a:xfrm>
            <a:off x="-7927975" y="-3765550"/>
            <a:ext cx="15855950" cy="89201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80cc3417ab_0_117:notes"/>
          <p:cNvSpPr/>
          <p:nvPr/>
        </p:nvSpPr>
        <p:spPr>
          <a:xfrm>
            <a:off x="1008529" y="623454"/>
            <a:ext cx="4031262" cy="3114342"/>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w="9525" cap="flat" cmpd="sng">
            <a:solidFill>
              <a:srgbClr val="000000"/>
            </a:solidFill>
            <a:prstDash val="solid"/>
            <a:miter lim="8000"/>
            <a:headEnd type="none" w="sm" len="sm"/>
            <a:tailEnd type="none" w="sm" len="sm"/>
          </a:ln>
        </p:spPr>
        <p:txBody>
          <a:bodyPr spcFirstLastPara="1" wrap="square" lIns="80225" tIns="41700" rIns="80225" bIns="41700" anchor="ctr" anchorCtr="0">
            <a:noAutofit/>
          </a:bodyPr>
          <a:lstStyle/>
          <a:p>
            <a:pPr marL="0" marR="0" lvl="0" indent="0" algn="l" defTabSz="914400" rtl="0" eaLnBrk="1" fontAlgn="auto" latinLnBrk="0" hangingPunct="1">
              <a:lnSpc>
                <a:spcPct val="88000"/>
              </a:lnSpc>
              <a:spcBef>
                <a:spcPts val="0"/>
              </a:spcBef>
              <a:spcAft>
                <a:spcPts val="0"/>
              </a:spcAft>
              <a:buClr>
                <a:srgbClr val="000000"/>
              </a:buClr>
              <a:buSzPts val="2100"/>
              <a:buFont typeface="Times New Roman"/>
              <a:buNone/>
              <a:tabLst/>
              <a:defRPr/>
            </a:pPr>
            <a:endParaRPr kumimoji="0" sz="2100" b="0" i="0" u="none" strike="noStrike" kern="1200" cap="none" spc="0" normalizeH="0" baseline="0" noProof="0">
              <a:ln>
                <a:noFill/>
              </a:ln>
              <a:solidFill>
                <a:srgbClr val="000000"/>
              </a:solidFill>
              <a:effectLst/>
              <a:uLnTx/>
              <a:uFillTx/>
              <a:latin typeface="Times New Roman"/>
              <a:ea typeface="Times New Roman"/>
              <a:cs typeface="Times New Roman"/>
              <a:sym typeface="Times New Roman"/>
            </a:endParaRPr>
          </a:p>
        </p:txBody>
      </p:sp>
      <p:sp>
        <p:nvSpPr>
          <p:cNvPr id="569" name="Google Shape;569;g80cc3417ab_0_117:notes"/>
          <p:cNvSpPr txBox="1">
            <a:spLocks noGrp="1"/>
          </p:cNvSpPr>
          <p:nvPr>
            <p:ph type="body" idx="1"/>
          </p:nvPr>
        </p:nvSpPr>
        <p:spPr>
          <a:xfrm>
            <a:off x="806824" y="3948218"/>
            <a:ext cx="4431600" cy="3513000"/>
          </a:xfrm>
          <a:prstGeom prst="rect">
            <a:avLst/>
          </a:prstGeom>
          <a:noFill/>
          <a:ln>
            <a:noFill/>
          </a:ln>
        </p:spPr>
        <p:txBody>
          <a:bodyPr spcFirstLastPara="1" wrap="square" lIns="0" tIns="0" rIns="0" bIns="0" anchor="t" anchorCtr="0">
            <a:noAutofit/>
          </a:bodyPr>
          <a:lstStyle/>
          <a:p>
            <a:pPr marL="228600" lvl="0" indent="-184150" algn="l" rtl="0">
              <a:lnSpc>
                <a:spcPct val="115000"/>
              </a:lnSpc>
              <a:spcBef>
                <a:spcPts val="0"/>
              </a:spcBef>
              <a:spcAft>
                <a:spcPts val="0"/>
              </a:spcAft>
              <a:buClr>
                <a:schemeClr val="dk2"/>
              </a:buClr>
              <a:buSzPts val="2175"/>
              <a:buChar char="•"/>
            </a:pPr>
            <a:endParaRPr sz="800" b="0" i="0" u="none" strike="noStrike" cap="none">
              <a:solidFill>
                <a:srgbClr val="000000"/>
              </a:solidFill>
              <a:latin typeface="Times New Roman"/>
              <a:ea typeface="Times New Roman"/>
              <a:cs typeface="Times New Roman"/>
              <a:sym typeface="Times New Roman"/>
            </a:endParaRPr>
          </a:p>
        </p:txBody>
      </p:sp>
      <p:sp>
        <p:nvSpPr>
          <p:cNvPr id="570" name="Google Shape;570;g80cc3417ab_0_117:notes"/>
          <p:cNvSpPr>
            <a:spLocks noGrp="1" noRot="1" noChangeAspect="1"/>
          </p:cNvSpPr>
          <p:nvPr>
            <p:ph type="sldImg" idx="2"/>
          </p:nvPr>
        </p:nvSpPr>
        <p:spPr>
          <a:xfrm>
            <a:off x="-7927975" y="-3765550"/>
            <a:ext cx="15855950" cy="89201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357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12bfb923734_1_114:notes"/>
          <p:cNvSpPr/>
          <p:nvPr/>
        </p:nvSpPr>
        <p:spPr>
          <a:xfrm>
            <a:off x="1008529" y="623454"/>
            <a:ext cx="4031262" cy="3114342"/>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w="9525" cap="flat" cmpd="sng">
            <a:solidFill>
              <a:srgbClr val="000000"/>
            </a:solidFill>
            <a:prstDash val="solid"/>
            <a:miter lim="8000"/>
            <a:headEnd type="none" w="sm" len="sm"/>
            <a:tailEnd type="none" w="sm" len="sm"/>
          </a:ln>
        </p:spPr>
        <p:txBody>
          <a:bodyPr spcFirstLastPara="1" wrap="square" lIns="80225" tIns="41700" rIns="80225" bIns="41700" anchor="ctr" anchorCtr="0">
            <a:noAutofit/>
          </a:bodyPr>
          <a:lstStyle/>
          <a:p>
            <a:pPr marL="0" marR="0" lvl="0" indent="0" algn="l" rtl="0">
              <a:lnSpc>
                <a:spcPct val="88000"/>
              </a:lnSpc>
              <a:spcBef>
                <a:spcPts val="0"/>
              </a:spcBef>
              <a:spcAft>
                <a:spcPts val="0"/>
              </a:spcAft>
              <a:buClr>
                <a:srgbClr val="000000"/>
              </a:buClr>
              <a:buSzPts val="2100"/>
              <a:buFont typeface="Times New Roman"/>
              <a:buNone/>
            </a:pPr>
            <a:endParaRPr sz="2100" b="0" i="0" u="none" strike="noStrike" cap="none">
              <a:solidFill>
                <a:srgbClr val="000000"/>
              </a:solidFill>
              <a:latin typeface="Times New Roman"/>
              <a:ea typeface="Times New Roman"/>
              <a:cs typeface="Times New Roman"/>
              <a:sym typeface="Times New Roman"/>
            </a:endParaRPr>
          </a:p>
        </p:txBody>
      </p:sp>
      <p:sp>
        <p:nvSpPr>
          <p:cNvPr id="577" name="Google Shape;577;g12bfb923734_1_114:notes"/>
          <p:cNvSpPr txBox="1">
            <a:spLocks noGrp="1"/>
          </p:cNvSpPr>
          <p:nvPr>
            <p:ph type="body" idx="1"/>
          </p:nvPr>
        </p:nvSpPr>
        <p:spPr>
          <a:xfrm>
            <a:off x="806824" y="3948218"/>
            <a:ext cx="4431600" cy="3513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1100"/>
              <a:buFont typeface="Times New Roman"/>
              <a:buNone/>
            </a:pPr>
            <a:endParaRPr>
              <a:latin typeface="Times New Roman"/>
              <a:ea typeface="Times New Roman"/>
              <a:cs typeface="Times New Roman"/>
              <a:sym typeface="Times New Roman"/>
            </a:endParaRPr>
          </a:p>
        </p:txBody>
      </p:sp>
      <p:sp>
        <p:nvSpPr>
          <p:cNvPr id="578" name="Google Shape;578;g12bfb923734_1_114:notes"/>
          <p:cNvSpPr>
            <a:spLocks noGrp="1" noRot="1" noChangeAspect="1"/>
          </p:cNvSpPr>
          <p:nvPr>
            <p:ph type="sldImg" idx="2"/>
          </p:nvPr>
        </p:nvSpPr>
        <p:spPr>
          <a:xfrm>
            <a:off x="-7927975" y="-3765550"/>
            <a:ext cx="15855950" cy="89201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80cc3417ab_0_129:notes"/>
          <p:cNvSpPr/>
          <p:nvPr/>
        </p:nvSpPr>
        <p:spPr>
          <a:xfrm>
            <a:off x="1008529" y="623454"/>
            <a:ext cx="4031262" cy="3114342"/>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w="9525" cap="flat" cmpd="sng">
            <a:solidFill>
              <a:srgbClr val="000000"/>
            </a:solidFill>
            <a:prstDash val="solid"/>
            <a:miter lim="8000"/>
            <a:headEnd type="none" w="sm" len="sm"/>
            <a:tailEnd type="none" w="sm" len="sm"/>
          </a:ln>
        </p:spPr>
        <p:txBody>
          <a:bodyPr spcFirstLastPara="1" wrap="square" lIns="80225" tIns="41700" rIns="80225" bIns="41700" anchor="ctr" anchorCtr="0">
            <a:noAutofit/>
          </a:bodyPr>
          <a:lstStyle/>
          <a:p>
            <a:pPr marL="0" marR="0" lvl="0" indent="0" algn="l" rtl="0">
              <a:lnSpc>
                <a:spcPct val="88000"/>
              </a:lnSpc>
              <a:spcBef>
                <a:spcPts val="0"/>
              </a:spcBef>
              <a:spcAft>
                <a:spcPts val="0"/>
              </a:spcAft>
              <a:buClr>
                <a:srgbClr val="000000"/>
              </a:buClr>
              <a:buSzPts val="2100"/>
              <a:buFont typeface="Times New Roman"/>
              <a:buNone/>
            </a:pPr>
            <a:endParaRPr sz="2100" b="0" i="0" u="none" strike="noStrike" cap="none">
              <a:solidFill>
                <a:srgbClr val="000000"/>
              </a:solidFill>
              <a:latin typeface="Times New Roman"/>
              <a:ea typeface="Times New Roman"/>
              <a:cs typeface="Times New Roman"/>
              <a:sym typeface="Times New Roman"/>
            </a:endParaRPr>
          </a:p>
        </p:txBody>
      </p:sp>
      <p:sp>
        <p:nvSpPr>
          <p:cNvPr id="585" name="Google Shape;585;g80cc3417ab_0_129:notes"/>
          <p:cNvSpPr txBox="1">
            <a:spLocks noGrp="1"/>
          </p:cNvSpPr>
          <p:nvPr>
            <p:ph type="body" idx="1"/>
          </p:nvPr>
        </p:nvSpPr>
        <p:spPr>
          <a:xfrm>
            <a:off x="806824" y="3948218"/>
            <a:ext cx="4431600" cy="3513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1100"/>
              <a:buFont typeface="Times New Roman"/>
              <a:buNone/>
            </a:pPr>
            <a:r>
              <a:rPr lang="en" sz="1300">
                <a:latin typeface="Verdana"/>
                <a:ea typeface="Verdana"/>
                <a:cs typeface="Verdana"/>
                <a:sym typeface="Verdana"/>
              </a:rPr>
              <a:t>Mention nd-standardization</a:t>
            </a:r>
            <a:endParaRPr sz="1300">
              <a:latin typeface="Verdana"/>
              <a:ea typeface="Verdana"/>
              <a:cs typeface="Verdana"/>
              <a:sym typeface="Verdana"/>
            </a:endParaRPr>
          </a:p>
          <a:p>
            <a:pPr marL="0" lvl="0" indent="0" algn="l" rtl="0">
              <a:lnSpc>
                <a:spcPct val="100000"/>
              </a:lnSpc>
              <a:spcBef>
                <a:spcPts val="0"/>
              </a:spcBef>
              <a:spcAft>
                <a:spcPts val="0"/>
              </a:spcAft>
              <a:buClr>
                <a:srgbClr val="000000"/>
              </a:buClr>
              <a:buSzPts val="1100"/>
              <a:buFont typeface="Times New Roman"/>
              <a:buNone/>
            </a:pPr>
            <a:endParaRPr>
              <a:latin typeface="Times New Roman"/>
              <a:ea typeface="Times New Roman"/>
              <a:cs typeface="Times New Roman"/>
              <a:sym typeface="Times New Roman"/>
            </a:endParaRPr>
          </a:p>
        </p:txBody>
      </p:sp>
      <p:sp>
        <p:nvSpPr>
          <p:cNvPr id="586" name="Google Shape;586;g80cc3417ab_0_129:notes"/>
          <p:cNvSpPr>
            <a:spLocks noGrp="1" noRot="1" noChangeAspect="1"/>
          </p:cNvSpPr>
          <p:nvPr>
            <p:ph type="sldImg" idx="2"/>
          </p:nvPr>
        </p:nvSpPr>
        <p:spPr>
          <a:xfrm>
            <a:off x="-7927975" y="-3765550"/>
            <a:ext cx="15855950" cy="892016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2d1613e94c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02" name="Google Shape;602;g12d1613e94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3124a2fb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93124a2fb0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93124a2fb0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93124a2fb0_1_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81d91c4bd5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81d91c4bd5_0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500">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 sz="1500">
                <a:highlight>
                  <a:schemeClr val="lt1"/>
                </a:highlight>
                <a:latin typeface="Times New Roman"/>
                <a:ea typeface="Times New Roman"/>
                <a:cs typeface="Times New Roman"/>
                <a:sym typeface="Times New Roman"/>
              </a:rPr>
              <a:t>Then:	ALGORITHMS + data = solution</a:t>
            </a:r>
            <a:endParaRPr sz="1500">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 sz="1500">
                <a:highlight>
                  <a:schemeClr val="lt1"/>
                </a:highlight>
                <a:latin typeface="Times New Roman"/>
                <a:ea typeface="Times New Roman"/>
                <a:cs typeface="Times New Roman"/>
                <a:sym typeface="Times New Roman"/>
              </a:rPr>
              <a:t>Now: algorithms + DATA = solution</a:t>
            </a:r>
            <a:endParaRPr sz="1500">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sz="1500">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r>
              <a:rPr lang="en" sz="1500">
                <a:highlight>
                  <a:schemeClr val="lt1"/>
                </a:highlight>
                <a:latin typeface="Times New Roman"/>
                <a:ea typeface="Times New Roman"/>
                <a:cs typeface="Times New Roman"/>
                <a:sym typeface="Times New Roman"/>
              </a:rPr>
              <a:t>Lehman - monitoring Fixed Income subsystems for KPIs.   Managers were not overly interested in up/down, cpu load, memory usage, http requests, etc… they wanted to know any issues were not addressed (notifications to humans were essentially useless),  if they made money and most importantly why did they make money.</a:t>
            </a:r>
            <a:endParaRPr sz="1500">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sz="1500">
              <a:highlight>
                <a:schemeClr val="lt1"/>
              </a:highlight>
              <a:latin typeface="Times New Roman"/>
              <a:ea typeface="Times New Roman"/>
              <a:cs typeface="Times New Roman"/>
              <a:sym typeface="Times New Roman"/>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55edacee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55edacee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55edacee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55edacee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extLst>
      <p:ext uri="{BB962C8B-B14F-4D97-AF65-F5344CB8AC3E}">
        <p14:creationId xmlns:p14="http://schemas.microsoft.com/office/powerpoint/2010/main" val="331122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55edacee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55edacee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extLst>
      <p:ext uri="{BB962C8B-B14F-4D97-AF65-F5344CB8AC3E}">
        <p14:creationId xmlns:p14="http://schemas.microsoft.com/office/powerpoint/2010/main" val="165642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1d91c4bd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1d91c4bd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as the only language for the Web restricts creativity and innovation.   There should be many languages to express ideas.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81d91c4bd5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81d91c4bd5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69197-5037-D9EC-3621-F3B13D23BD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0219C6F-32CE-8522-533E-28D1BA4B8E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A72A5156-52F2-E5D3-D9EB-7AA91A4628F0}"/>
              </a:ext>
            </a:extLst>
          </p:cNvPr>
          <p:cNvSpPr>
            <a:spLocks noGrp="1"/>
          </p:cNvSpPr>
          <p:nvPr>
            <p:ph type="dt" sz="half" idx="10"/>
          </p:nvPr>
        </p:nvSpPr>
        <p:spPr/>
        <p:txBody>
          <a:bodyPr/>
          <a:lstStyle/>
          <a:p>
            <a:fld id="{CBACD739-32B7-4C5C-A457-7CBF2CBAF24A}" type="datetimeFigureOut">
              <a:rPr lang="en-CA" smtClean="0"/>
              <a:t>2023-05-03</a:t>
            </a:fld>
            <a:endParaRPr lang="en-CA"/>
          </a:p>
        </p:txBody>
      </p:sp>
      <p:sp>
        <p:nvSpPr>
          <p:cNvPr id="5" name="Footer Placeholder 4">
            <a:extLst>
              <a:ext uri="{FF2B5EF4-FFF2-40B4-BE49-F238E27FC236}">
                <a16:creationId xmlns:a16="http://schemas.microsoft.com/office/drawing/2014/main" id="{4E236FE1-B698-9613-3BE6-890F4DB69E4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C289C16-C899-7D25-DC57-11CEADA99897}"/>
              </a:ext>
            </a:extLst>
          </p:cNvPr>
          <p:cNvSpPr>
            <a:spLocks noGrp="1"/>
          </p:cNvSpPr>
          <p:nvPr>
            <p:ph type="sldNum" sz="quarter" idx="12"/>
          </p:nvPr>
        </p:nvSpPr>
        <p:spPr/>
        <p:txBody>
          <a:bodyPr/>
          <a:lstStyle/>
          <a:p>
            <a:fld id="{BF4C218E-D60D-4373-8AC0-FB3BE24D82E6}" type="slidenum">
              <a:rPr lang="en-CA" smtClean="0"/>
              <a:t>‹#›</a:t>
            </a:fld>
            <a:endParaRPr lang="en-CA"/>
          </a:p>
        </p:txBody>
      </p:sp>
    </p:spTree>
    <p:extLst>
      <p:ext uri="{BB962C8B-B14F-4D97-AF65-F5344CB8AC3E}">
        <p14:creationId xmlns:p14="http://schemas.microsoft.com/office/powerpoint/2010/main" val="3867125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76EA8-0ABD-76B0-8F61-99A8997E8D9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A5D9203-42A4-9B88-B5AB-60C078776D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388742D-2245-C8BF-D4A0-EAD364DB03F2}"/>
              </a:ext>
            </a:extLst>
          </p:cNvPr>
          <p:cNvSpPr>
            <a:spLocks noGrp="1"/>
          </p:cNvSpPr>
          <p:nvPr>
            <p:ph type="dt" sz="half" idx="10"/>
          </p:nvPr>
        </p:nvSpPr>
        <p:spPr/>
        <p:txBody>
          <a:bodyPr/>
          <a:lstStyle/>
          <a:p>
            <a:fld id="{CBACD739-32B7-4C5C-A457-7CBF2CBAF24A}" type="datetimeFigureOut">
              <a:rPr lang="en-CA" smtClean="0"/>
              <a:t>2023-05-03</a:t>
            </a:fld>
            <a:endParaRPr lang="en-CA"/>
          </a:p>
        </p:txBody>
      </p:sp>
      <p:sp>
        <p:nvSpPr>
          <p:cNvPr id="5" name="Footer Placeholder 4">
            <a:extLst>
              <a:ext uri="{FF2B5EF4-FFF2-40B4-BE49-F238E27FC236}">
                <a16:creationId xmlns:a16="http://schemas.microsoft.com/office/drawing/2014/main" id="{A4DE7680-09AF-F0DB-3697-D1A0F7ECAB7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06D1F18-2825-4FBA-FC64-A79403D08042}"/>
              </a:ext>
            </a:extLst>
          </p:cNvPr>
          <p:cNvSpPr>
            <a:spLocks noGrp="1"/>
          </p:cNvSpPr>
          <p:nvPr>
            <p:ph type="sldNum" sz="quarter" idx="12"/>
          </p:nvPr>
        </p:nvSpPr>
        <p:spPr/>
        <p:txBody>
          <a:bodyPr/>
          <a:lstStyle/>
          <a:p>
            <a:fld id="{BF4C218E-D60D-4373-8AC0-FB3BE24D82E6}" type="slidenum">
              <a:rPr lang="en-CA" smtClean="0"/>
              <a:t>‹#›</a:t>
            </a:fld>
            <a:endParaRPr lang="en-CA"/>
          </a:p>
        </p:txBody>
      </p:sp>
    </p:spTree>
    <p:extLst>
      <p:ext uri="{BB962C8B-B14F-4D97-AF65-F5344CB8AC3E}">
        <p14:creationId xmlns:p14="http://schemas.microsoft.com/office/powerpoint/2010/main" val="3941976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7410FD-45A5-4D46-C471-ADDADFACCA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8AC8B2E-6CD6-C766-E851-1257B6E50B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C4D216B-A0A5-0AE9-A340-4C5C6605C3C9}"/>
              </a:ext>
            </a:extLst>
          </p:cNvPr>
          <p:cNvSpPr>
            <a:spLocks noGrp="1"/>
          </p:cNvSpPr>
          <p:nvPr>
            <p:ph type="dt" sz="half" idx="10"/>
          </p:nvPr>
        </p:nvSpPr>
        <p:spPr/>
        <p:txBody>
          <a:bodyPr/>
          <a:lstStyle/>
          <a:p>
            <a:fld id="{CBACD739-32B7-4C5C-A457-7CBF2CBAF24A}" type="datetimeFigureOut">
              <a:rPr lang="en-CA" smtClean="0"/>
              <a:t>2023-05-03</a:t>
            </a:fld>
            <a:endParaRPr lang="en-CA"/>
          </a:p>
        </p:txBody>
      </p:sp>
      <p:sp>
        <p:nvSpPr>
          <p:cNvPr id="5" name="Footer Placeholder 4">
            <a:extLst>
              <a:ext uri="{FF2B5EF4-FFF2-40B4-BE49-F238E27FC236}">
                <a16:creationId xmlns:a16="http://schemas.microsoft.com/office/drawing/2014/main" id="{DBCBFD98-FD21-C819-C872-7C0929BEF7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B0EADA2-461F-4E61-6232-9D0684040854}"/>
              </a:ext>
            </a:extLst>
          </p:cNvPr>
          <p:cNvSpPr>
            <a:spLocks noGrp="1"/>
          </p:cNvSpPr>
          <p:nvPr>
            <p:ph type="sldNum" sz="quarter" idx="12"/>
          </p:nvPr>
        </p:nvSpPr>
        <p:spPr/>
        <p:txBody>
          <a:bodyPr/>
          <a:lstStyle/>
          <a:p>
            <a:fld id="{BF4C218E-D60D-4373-8AC0-FB3BE24D82E6}" type="slidenum">
              <a:rPr lang="en-CA" smtClean="0"/>
              <a:t>‹#›</a:t>
            </a:fld>
            <a:endParaRPr lang="en-CA"/>
          </a:p>
        </p:txBody>
      </p:sp>
    </p:spTree>
    <p:extLst>
      <p:ext uri="{BB962C8B-B14F-4D97-AF65-F5344CB8AC3E}">
        <p14:creationId xmlns:p14="http://schemas.microsoft.com/office/powerpoint/2010/main" val="3704102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91491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flipH="1">
            <a:off x="1591372" y="2148200"/>
            <a:ext cx="6927600" cy="256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6500"/>
              <a:buNone/>
              <a:defRPr sz="8666"/>
            </a:lvl2pPr>
            <a:lvl3pPr lvl="2" rtl="0">
              <a:spcBef>
                <a:spcPts val="0"/>
              </a:spcBef>
              <a:spcAft>
                <a:spcPts val="0"/>
              </a:spcAft>
              <a:buSzPts val="6500"/>
              <a:buNone/>
              <a:defRPr sz="8666"/>
            </a:lvl3pPr>
            <a:lvl4pPr lvl="3" rtl="0">
              <a:spcBef>
                <a:spcPts val="0"/>
              </a:spcBef>
              <a:spcAft>
                <a:spcPts val="0"/>
              </a:spcAft>
              <a:buSzPts val="6500"/>
              <a:buNone/>
              <a:defRPr sz="8666"/>
            </a:lvl4pPr>
            <a:lvl5pPr lvl="4" rtl="0">
              <a:spcBef>
                <a:spcPts val="0"/>
              </a:spcBef>
              <a:spcAft>
                <a:spcPts val="0"/>
              </a:spcAft>
              <a:buSzPts val="6500"/>
              <a:buNone/>
              <a:defRPr sz="8666"/>
            </a:lvl5pPr>
            <a:lvl6pPr lvl="5" rtl="0">
              <a:spcBef>
                <a:spcPts val="0"/>
              </a:spcBef>
              <a:spcAft>
                <a:spcPts val="0"/>
              </a:spcAft>
              <a:buSzPts val="6500"/>
              <a:buNone/>
              <a:defRPr sz="8666"/>
            </a:lvl6pPr>
            <a:lvl7pPr lvl="6" rtl="0">
              <a:spcBef>
                <a:spcPts val="0"/>
              </a:spcBef>
              <a:spcAft>
                <a:spcPts val="0"/>
              </a:spcAft>
              <a:buSzPts val="6500"/>
              <a:buNone/>
              <a:defRPr sz="8666"/>
            </a:lvl7pPr>
            <a:lvl8pPr lvl="7" rtl="0">
              <a:spcBef>
                <a:spcPts val="0"/>
              </a:spcBef>
              <a:spcAft>
                <a:spcPts val="0"/>
              </a:spcAft>
              <a:buSzPts val="6500"/>
              <a:buNone/>
              <a:defRPr sz="8666"/>
            </a:lvl8pPr>
            <a:lvl9pPr lvl="8" rtl="0">
              <a:spcBef>
                <a:spcPts val="0"/>
              </a:spcBef>
              <a:spcAft>
                <a:spcPts val="0"/>
              </a:spcAft>
              <a:buSzPts val="6500"/>
              <a:buNone/>
              <a:defRPr sz="8666"/>
            </a:lvl9pPr>
          </a:lstStyle>
          <a:p>
            <a:endParaRPr/>
          </a:p>
        </p:txBody>
      </p:sp>
    </p:spTree>
    <p:extLst>
      <p:ext uri="{BB962C8B-B14F-4D97-AF65-F5344CB8AC3E}">
        <p14:creationId xmlns:p14="http://schemas.microsoft.com/office/powerpoint/2010/main" val="123470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4F41-53BD-DBBC-1F3B-FA695DAEC439}"/>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9588451-EB5A-37A7-7E7B-176382F519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D6D6B02-3DD7-472F-5370-934C3B7148AD}"/>
              </a:ext>
            </a:extLst>
          </p:cNvPr>
          <p:cNvSpPr>
            <a:spLocks noGrp="1"/>
          </p:cNvSpPr>
          <p:nvPr>
            <p:ph type="dt" sz="half" idx="10"/>
          </p:nvPr>
        </p:nvSpPr>
        <p:spPr/>
        <p:txBody>
          <a:bodyPr/>
          <a:lstStyle/>
          <a:p>
            <a:fld id="{CBACD739-32B7-4C5C-A457-7CBF2CBAF24A}" type="datetimeFigureOut">
              <a:rPr lang="en-CA" smtClean="0"/>
              <a:t>2023-05-03</a:t>
            </a:fld>
            <a:endParaRPr lang="en-CA"/>
          </a:p>
        </p:txBody>
      </p:sp>
      <p:sp>
        <p:nvSpPr>
          <p:cNvPr id="5" name="Footer Placeholder 4">
            <a:extLst>
              <a:ext uri="{FF2B5EF4-FFF2-40B4-BE49-F238E27FC236}">
                <a16:creationId xmlns:a16="http://schemas.microsoft.com/office/drawing/2014/main" id="{C59F6A95-8A4C-46B4-A5B7-5F10246E965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2D06E73-46F4-CFB9-3A25-C85AC007A77F}"/>
              </a:ext>
            </a:extLst>
          </p:cNvPr>
          <p:cNvSpPr>
            <a:spLocks noGrp="1"/>
          </p:cNvSpPr>
          <p:nvPr>
            <p:ph type="sldNum" sz="quarter" idx="12"/>
          </p:nvPr>
        </p:nvSpPr>
        <p:spPr/>
        <p:txBody>
          <a:bodyPr/>
          <a:lstStyle/>
          <a:p>
            <a:fld id="{BF4C218E-D60D-4373-8AC0-FB3BE24D82E6}" type="slidenum">
              <a:rPr lang="en-CA" smtClean="0"/>
              <a:t>‹#›</a:t>
            </a:fld>
            <a:endParaRPr lang="en-CA"/>
          </a:p>
        </p:txBody>
      </p:sp>
    </p:spTree>
    <p:extLst>
      <p:ext uri="{BB962C8B-B14F-4D97-AF65-F5344CB8AC3E}">
        <p14:creationId xmlns:p14="http://schemas.microsoft.com/office/powerpoint/2010/main" val="1958081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EED6F-A01C-3912-011A-B29EB5542F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1C09A46-F5FB-6B6D-3C92-06F68FAAFB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DDEE8C-1D7E-40B3-76BC-892BE399CBCE}"/>
              </a:ext>
            </a:extLst>
          </p:cNvPr>
          <p:cNvSpPr>
            <a:spLocks noGrp="1"/>
          </p:cNvSpPr>
          <p:nvPr>
            <p:ph type="dt" sz="half" idx="10"/>
          </p:nvPr>
        </p:nvSpPr>
        <p:spPr/>
        <p:txBody>
          <a:bodyPr/>
          <a:lstStyle/>
          <a:p>
            <a:fld id="{CBACD739-32B7-4C5C-A457-7CBF2CBAF24A}" type="datetimeFigureOut">
              <a:rPr lang="en-CA" smtClean="0"/>
              <a:t>2023-05-03</a:t>
            </a:fld>
            <a:endParaRPr lang="en-CA"/>
          </a:p>
        </p:txBody>
      </p:sp>
      <p:sp>
        <p:nvSpPr>
          <p:cNvPr id="5" name="Footer Placeholder 4">
            <a:extLst>
              <a:ext uri="{FF2B5EF4-FFF2-40B4-BE49-F238E27FC236}">
                <a16:creationId xmlns:a16="http://schemas.microsoft.com/office/drawing/2014/main" id="{CF2F9FD9-342B-E9A9-9A8F-611F16F02BD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8469E62-D161-CC78-112A-6232D1BD7CA5}"/>
              </a:ext>
            </a:extLst>
          </p:cNvPr>
          <p:cNvSpPr>
            <a:spLocks noGrp="1"/>
          </p:cNvSpPr>
          <p:nvPr>
            <p:ph type="sldNum" sz="quarter" idx="12"/>
          </p:nvPr>
        </p:nvSpPr>
        <p:spPr/>
        <p:txBody>
          <a:bodyPr/>
          <a:lstStyle/>
          <a:p>
            <a:fld id="{BF4C218E-D60D-4373-8AC0-FB3BE24D82E6}" type="slidenum">
              <a:rPr lang="en-CA" smtClean="0"/>
              <a:t>‹#›</a:t>
            </a:fld>
            <a:endParaRPr lang="en-CA"/>
          </a:p>
        </p:txBody>
      </p:sp>
    </p:spTree>
    <p:extLst>
      <p:ext uri="{BB962C8B-B14F-4D97-AF65-F5344CB8AC3E}">
        <p14:creationId xmlns:p14="http://schemas.microsoft.com/office/powerpoint/2010/main" val="2577615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BB22-4B03-54CA-A33F-25E1C58C822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542F45B-CBAD-ADDE-78CC-53821CE54E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4DDA5AE-00B8-D9DB-8516-0B9F30BC24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EA7EF247-F5E3-C960-5430-C876CFD38E71}"/>
              </a:ext>
            </a:extLst>
          </p:cNvPr>
          <p:cNvSpPr>
            <a:spLocks noGrp="1"/>
          </p:cNvSpPr>
          <p:nvPr>
            <p:ph type="dt" sz="half" idx="10"/>
          </p:nvPr>
        </p:nvSpPr>
        <p:spPr/>
        <p:txBody>
          <a:bodyPr/>
          <a:lstStyle/>
          <a:p>
            <a:fld id="{CBACD739-32B7-4C5C-A457-7CBF2CBAF24A}" type="datetimeFigureOut">
              <a:rPr lang="en-CA" smtClean="0"/>
              <a:t>2023-05-03</a:t>
            </a:fld>
            <a:endParaRPr lang="en-CA"/>
          </a:p>
        </p:txBody>
      </p:sp>
      <p:sp>
        <p:nvSpPr>
          <p:cNvPr id="6" name="Footer Placeholder 5">
            <a:extLst>
              <a:ext uri="{FF2B5EF4-FFF2-40B4-BE49-F238E27FC236}">
                <a16:creationId xmlns:a16="http://schemas.microsoft.com/office/drawing/2014/main" id="{735FE852-9B0F-FAD9-1F37-5150FB65989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AA8DF64-855B-B971-CA56-31F6CC9B7A4C}"/>
              </a:ext>
            </a:extLst>
          </p:cNvPr>
          <p:cNvSpPr>
            <a:spLocks noGrp="1"/>
          </p:cNvSpPr>
          <p:nvPr>
            <p:ph type="sldNum" sz="quarter" idx="12"/>
          </p:nvPr>
        </p:nvSpPr>
        <p:spPr/>
        <p:txBody>
          <a:bodyPr/>
          <a:lstStyle/>
          <a:p>
            <a:fld id="{BF4C218E-D60D-4373-8AC0-FB3BE24D82E6}" type="slidenum">
              <a:rPr lang="en-CA" smtClean="0"/>
              <a:t>‹#›</a:t>
            </a:fld>
            <a:endParaRPr lang="en-CA"/>
          </a:p>
        </p:txBody>
      </p:sp>
    </p:spTree>
    <p:extLst>
      <p:ext uri="{BB962C8B-B14F-4D97-AF65-F5344CB8AC3E}">
        <p14:creationId xmlns:p14="http://schemas.microsoft.com/office/powerpoint/2010/main" val="3697800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F5D4B-A5A8-C085-9D3F-875E3F5FF90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B678A36-D50A-AAA4-D504-4F912F2924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442E98-A4E1-2B73-D787-CBD3D694F2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D46C573-9236-EFA8-DB26-A02AE9FF36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3ED0E8-CB38-F35A-358C-C15ADEF1E8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3FAA3FE0-FADA-A18F-A77B-0AD1F300C96C}"/>
              </a:ext>
            </a:extLst>
          </p:cNvPr>
          <p:cNvSpPr>
            <a:spLocks noGrp="1"/>
          </p:cNvSpPr>
          <p:nvPr>
            <p:ph type="dt" sz="half" idx="10"/>
          </p:nvPr>
        </p:nvSpPr>
        <p:spPr/>
        <p:txBody>
          <a:bodyPr/>
          <a:lstStyle/>
          <a:p>
            <a:fld id="{CBACD739-32B7-4C5C-A457-7CBF2CBAF24A}" type="datetimeFigureOut">
              <a:rPr lang="en-CA" smtClean="0"/>
              <a:t>2023-05-03</a:t>
            </a:fld>
            <a:endParaRPr lang="en-CA"/>
          </a:p>
        </p:txBody>
      </p:sp>
      <p:sp>
        <p:nvSpPr>
          <p:cNvPr id="8" name="Footer Placeholder 7">
            <a:extLst>
              <a:ext uri="{FF2B5EF4-FFF2-40B4-BE49-F238E27FC236}">
                <a16:creationId xmlns:a16="http://schemas.microsoft.com/office/drawing/2014/main" id="{CD9061D2-B79F-EF47-3371-6B241D482FE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8E24B0D-17F9-6500-9992-93F410F421C7}"/>
              </a:ext>
            </a:extLst>
          </p:cNvPr>
          <p:cNvSpPr>
            <a:spLocks noGrp="1"/>
          </p:cNvSpPr>
          <p:nvPr>
            <p:ph type="sldNum" sz="quarter" idx="12"/>
          </p:nvPr>
        </p:nvSpPr>
        <p:spPr/>
        <p:txBody>
          <a:bodyPr/>
          <a:lstStyle/>
          <a:p>
            <a:fld id="{BF4C218E-D60D-4373-8AC0-FB3BE24D82E6}" type="slidenum">
              <a:rPr lang="en-CA" smtClean="0"/>
              <a:t>‹#›</a:t>
            </a:fld>
            <a:endParaRPr lang="en-CA"/>
          </a:p>
        </p:txBody>
      </p:sp>
    </p:spTree>
    <p:extLst>
      <p:ext uri="{BB962C8B-B14F-4D97-AF65-F5344CB8AC3E}">
        <p14:creationId xmlns:p14="http://schemas.microsoft.com/office/powerpoint/2010/main" val="189733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90C6-95FF-020D-509D-F14E82242CC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2F32012-87A3-0D45-24BE-57AB11338237}"/>
              </a:ext>
            </a:extLst>
          </p:cNvPr>
          <p:cNvSpPr>
            <a:spLocks noGrp="1"/>
          </p:cNvSpPr>
          <p:nvPr>
            <p:ph type="dt" sz="half" idx="10"/>
          </p:nvPr>
        </p:nvSpPr>
        <p:spPr/>
        <p:txBody>
          <a:bodyPr/>
          <a:lstStyle/>
          <a:p>
            <a:fld id="{CBACD739-32B7-4C5C-A457-7CBF2CBAF24A}" type="datetimeFigureOut">
              <a:rPr lang="en-CA" smtClean="0"/>
              <a:t>2023-05-03</a:t>
            </a:fld>
            <a:endParaRPr lang="en-CA"/>
          </a:p>
        </p:txBody>
      </p:sp>
      <p:sp>
        <p:nvSpPr>
          <p:cNvPr id="4" name="Footer Placeholder 3">
            <a:extLst>
              <a:ext uri="{FF2B5EF4-FFF2-40B4-BE49-F238E27FC236}">
                <a16:creationId xmlns:a16="http://schemas.microsoft.com/office/drawing/2014/main" id="{736686C3-3FAD-B02C-1BEF-C0BC5A96E32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470237E-6AF0-657E-D5E5-1BF146BFC65E}"/>
              </a:ext>
            </a:extLst>
          </p:cNvPr>
          <p:cNvSpPr>
            <a:spLocks noGrp="1"/>
          </p:cNvSpPr>
          <p:nvPr>
            <p:ph type="sldNum" sz="quarter" idx="12"/>
          </p:nvPr>
        </p:nvSpPr>
        <p:spPr/>
        <p:txBody>
          <a:bodyPr/>
          <a:lstStyle/>
          <a:p>
            <a:fld id="{BF4C218E-D60D-4373-8AC0-FB3BE24D82E6}" type="slidenum">
              <a:rPr lang="en-CA" smtClean="0"/>
              <a:t>‹#›</a:t>
            </a:fld>
            <a:endParaRPr lang="en-CA"/>
          </a:p>
        </p:txBody>
      </p:sp>
    </p:spTree>
    <p:extLst>
      <p:ext uri="{BB962C8B-B14F-4D97-AF65-F5344CB8AC3E}">
        <p14:creationId xmlns:p14="http://schemas.microsoft.com/office/powerpoint/2010/main" val="2446234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75428E-9463-3A3C-7261-5E4EA76CDC14}"/>
              </a:ext>
            </a:extLst>
          </p:cNvPr>
          <p:cNvSpPr>
            <a:spLocks noGrp="1"/>
          </p:cNvSpPr>
          <p:nvPr>
            <p:ph type="dt" sz="half" idx="10"/>
          </p:nvPr>
        </p:nvSpPr>
        <p:spPr/>
        <p:txBody>
          <a:bodyPr/>
          <a:lstStyle/>
          <a:p>
            <a:fld id="{CBACD739-32B7-4C5C-A457-7CBF2CBAF24A}" type="datetimeFigureOut">
              <a:rPr lang="en-CA" smtClean="0"/>
              <a:t>2023-05-03</a:t>
            </a:fld>
            <a:endParaRPr lang="en-CA"/>
          </a:p>
        </p:txBody>
      </p:sp>
      <p:sp>
        <p:nvSpPr>
          <p:cNvPr id="3" name="Footer Placeholder 2">
            <a:extLst>
              <a:ext uri="{FF2B5EF4-FFF2-40B4-BE49-F238E27FC236}">
                <a16:creationId xmlns:a16="http://schemas.microsoft.com/office/drawing/2014/main" id="{9B1709DB-7B81-8D22-B144-192453C00AB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DC16423-F571-A3D9-D70E-EAF46CE95658}"/>
              </a:ext>
            </a:extLst>
          </p:cNvPr>
          <p:cNvSpPr>
            <a:spLocks noGrp="1"/>
          </p:cNvSpPr>
          <p:nvPr>
            <p:ph type="sldNum" sz="quarter" idx="12"/>
          </p:nvPr>
        </p:nvSpPr>
        <p:spPr/>
        <p:txBody>
          <a:bodyPr/>
          <a:lstStyle/>
          <a:p>
            <a:fld id="{BF4C218E-D60D-4373-8AC0-FB3BE24D82E6}" type="slidenum">
              <a:rPr lang="en-CA" smtClean="0"/>
              <a:t>‹#›</a:t>
            </a:fld>
            <a:endParaRPr lang="en-CA"/>
          </a:p>
        </p:txBody>
      </p:sp>
    </p:spTree>
    <p:extLst>
      <p:ext uri="{BB962C8B-B14F-4D97-AF65-F5344CB8AC3E}">
        <p14:creationId xmlns:p14="http://schemas.microsoft.com/office/powerpoint/2010/main" val="4031643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A9F14-578E-BEB4-09A1-7636F40D50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14BBE4F-E55C-B3DD-831D-794B6788BA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DF3EC017-8B82-5EAF-580B-4191C3DF08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4FFDEA-E660-3FB0-32EF-8DC5EBB81B08}"/>
              </a:ext>
            </a:extLst>
          </p:cNvPr>
          <p:cNvSpPr>
            <a:spLocks noGrp="1"/>
          </p:cNvSpPr>
          <p:nvPr>
            <p:ph type="dt" sz="half" idx="10"/>
          </p:nvPr>
        </p:nvSpPr>
        <p:spPr/>
        <p:txBody>
          <a:bodyPr/>
          <a:lstStyle/>
          <a:p>
            <a:fld id="{CBACD739-32B7-4C5C-A457-7CBF2CBAF24A}" type="datetimeFigureOut">
              <a:rPr lang="en-CA" smtClean="0"/>
              <a:t>2023-05-03</a:t>
            </a:fld>
            <a:endParaRPr lang="en-CA"/>
          </a:p>
        </p:txBody>
      </p:sp>
      <p:sp>
        <p:nvSpPr>
          <p:cNvPr id="6" name="Footer Placeholder 5">
            <a:extLst>
              <a:ext uri="{FF2B5EF4-FFF2-40B4-BE49-F238E27FC236}">
                <a16:creationId xmlns:a16="http://schemas.microsoft.com/office/drawing/2014/main" id="{7341A0A3-1769-388E-B323-98E6979EA0E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331241B-7090-296E-488F-47A37E23A877}"/>
              </a:ext>
            </a:extLst>
          </p:cNvPr>
          <p:cNvSpPr>
            <a:spLocks noGrp="1"/>
          </p:cNvSpPr>
          <p:nvPr>
            <p:ph type="sldNum" sz="quarter" idx="12"/>
          </p:nvPr>
        </p:nvSpPr>
        <p:spPr/>
        <p:txBody>
          <a:bodyPr/>
          <a:lstStyle/>
          <a:p>
            <a:fld id="{BF4C218E-D60D-4373-8AC0-FB3BE24D82E6}" type="slidenum">
              <a:rPr lang="en-CA" smtClean="0"/>
              <a:t>‹#›</a:t>
            </a:fld>
            <a:endParaRPr lang="en-CA"/>
          </a:p>
        </p:txBody>
      </p:sp>
    </p:spTree>
    <p:extLst>
      <p:ext uri="{BB962C8B-B14F-4D97-AF65-F5344CB8AC3E}">
        <p14:creationId xmlns:p14="http://schemas.microsoft.com/office/powerpoint/2010/main" val="4087901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F2624-DDD1-D30E-A601-495CED9F02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A30B059-71E5-6634-786E-C4ED34619B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B4CCF379-31B5-DAA0-4470-E9A506B2BE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AF56DD-0530-7EBE-3E6C-26608A932DE0}"/>
              </a:ext>
            </a:extLst>
          </p:cNvPr>
          <p:cNvSpPr>
            <a:spLocks noGrp="1"/>
          </p:cNvSpPr>
          <p:nvPr>
            <p:ph type="dt" sz="half" idx="10"/>
          </p:nvPr>
        </p:nvSpPr>
        <p:spPr/>
        <p:txBody>
          <a:bodyPr/>
          <a:lstStyle/>
          <a:p>
            <a:fld id="{CBACD739-32B7-4C5C-A457-7CBF2CBAF24A}" type="datetimeFigureOut">
              <a:rPr lang="en-CA" smtClean="0"/>
              <a:t>2023-05-03</a:t>
            </a:fld>
            <a:endParaRPr lang="en-CA"/>
          </a:p>
        </p:txBody>
      </p:sp>
      <p:sp>
        <p:nvSpPr>
          <p:cNvPr id="6" name="Footer Placeholder 5">
            <a:extLst>
              <a:ext uri="{FF2B5EF4-FFF2-40B4-BE49-F238E27FC236}">
                <a16:creationId xmlns:a16="http://schemas.microsoft.com/office/drawing/2014/main" id="{DF97637F-1C2B-07C0-0173-507B30BA775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1015BE0-75B5-D05B-BFF8-A3590716EAE0}"/>
              </a:ext>
            </a:extLst>
          </p:cNvPr>
          <p:cNvSpPr>
            <a:spLocks noGrp="1"/>
          </p:cNvSpPr>
          <p:nvPr>
            <p:ph type="sldNum" sz="quarter" idx="12"/>
          </p:nvPr>
        </p:nvSpPr>
        <p:spPr/>
        <p:txBody>
          <a:bodyPr/>
          <a:lstStyle/>
          <a:p>
            <a:fld id="{BF4C218E-D60D-4373-8AC0-FB3BE24D82E6}" type="slidenum">
              <a:rPr lang="en-CA" smtClean="0"/>
              <a:t>‹#›</a:t>
            </a:fld>
            <a:endParaRPr lang="en-CA"/>
          </a:p>
        </p:txBody>
      </p:sp>
    </p:spTree>
    <p:extLst>
      <p:ext uri="{BB962C8B-B14F-4D97-AF65-F5344CB8AC3E}">
        <p14:creationId xmlns:p14="http://schemas.microsoft.com/office/powerpoint/2010/main" val="4216156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F52BAC-94A6-F951-6F4E-1111DEBEE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A2D2B8D-E998-99CB-D09B-1E72EBFA9C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06E06E4-9B30-8C18-B79F-C77AE7F7D6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ACD739-32B7-4C5C-A457-7CBF2CBAF24A}" type="datetimeFigureOut">
              <a:rPr lang="en-CA" smtClean="0"/>
              <a:t>2023-05-03</a:t>
            </a:fld>
            <a:endParaRPr lang="en-CA"/>
          </a:p>
        </p:txBody>
      </p:sp>
      <p:sp>
        <p:nvSpPr>
          <p:cNvPr id="5" name="Footer Placeholder 4">
            <a:extLst>
              <a:ext uri="{FF2B5EF4-FFF2-40B4-BE49-F238E27FC236}">
                <a16:creationId xmlns:a16="http://schemas.microsoft.com/office/drawing/2014/main" id="{45A73C0B-1E13-3415-8AD1-00D8DB816A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4FE3386-DA4B-4706-ABA6-2B9A02A1FE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4C218E-D60D-4373-8AC0-FB3BE24D82E6}" type="slidenum">
              <a:rPr lang="en-CA" smtClean="0"/>
              <a:t>‹#›</a:t>
            </a:fld>
            <a:endParaRPr lang="en-CA"/>
          </a:p>
        </p:txBody>
      </p:sp>
    </p:spTree>
    <p:extLst>
      <p:ext uri="{BB962C8B-B14F-4D97-AF65-F5344CB8AC3E}">
        <p14:creationId xmlns:p14="http://schemas.microsoft.com/office/powerpoint/2010/main" val="2157770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https://www.youtube.com/watch?v=vIci3C4JkL0"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hyperlink" Target="https://openjdk.org/jeps/438"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www.deepnetts.com/"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www.deepnetts.com/blog/deep-netts-community-edition"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deepjavalibrary/djl"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github.com/JavaVisRec/visrec-dj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www.analyticsvidhya.com/blog/2018/03/comprehensive-collection-deep-learning-datasets/" TargetMode="External"/><Relationship Id="rId3" Type="http://schemas.openxmlformats.org/officeDocument/2006/relationships/hyperlink" Target="https://stanfordaimi.azurewebsites.net/" TargetMode="External"/><Relationship Id="rId7" Type="http://schemas.openxmlformats.org/officeDocument/2006/relationships/hyperlink" Target="https://storage.googleapis.com/openimages/web/index.html" TargetMode="External"/><Relationship Id="rId2" Type="http://schemas.openxmlformats.org/officeDocument/2006/relationships/hyperlink" Target="http://vision.stanford.edu/aditya86/ImageNetDogs/" TargetMode="External"/><Relationship Id="rId1" Type="http://schemas.openxmlformats.org/officeDocument/2006/relationships/slideLayout" Target="../slideLayouts/slideLayout12.xml"/><Relationship Id="rId6" Type="http://schemas.openxmlformats.org/officeDocument/2006/relationships/hyperlink" Target="https://hackernoon.com/top-20-image-datasets-for-machine-learning-and-computer-vision-rq3w3zxo" TargetMode="External"/><Relationship Id="rId5" Type="http://schemas.openxmlformats.org/officeDocument/2006/relationships/hyperlink" Target="https://datagen.tech/guides/image-datasets/image-datasets/" TargetMode="External"/><Relationship Id="rId4" Type="http://schemas.openxmlformats.org/officeDocument/2006/relationships/hyperlink" Target="https://imerit.net/blog/22-free-image-datasets-for-computer-vision-all-pb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Box Packages">
            <a:extLst>
              <a:ext uri="{FF2B5EF4-FFF2-40B4-BE49-F238E27FC236}">
                <a16:creationId xmlns:a16="http://schemas.microsoft.com/office/drawing/2014/main" id="{A6D8AFE9-6DF5-88DD-4436-4A0105571C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2E83B-F820-9384-09AD-00B836A49551}"/>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Machine Learning with Java - JSR 381 Visual Recognition</a:t>
            </a:r>
            <a:endParaRPr lang="en-CA" sz="5200" dirty="0">
              <a:solidFill>
                <a:srgbClr val="FFFFFF"/>
              </a:solidFill>
            </a:endParaRPr>
          </a:p>
        </p:txBody>
      </p:sp>
      <p:sp>
        <p:nvSpPr>
          <p:cNvPr id="3" name="Subtitle 2">
            <a:extLst>
              <a:ext uri="{FF2B5EF4-FFF2-40B4-BE49-F238E27FC236}">
                <a16:creationId xmlns:a16="http://schemas.microsoft.com/office/drawing/2014/main" id="{7A7DFBC0-CEC3-2E92-18FF-4F763A5A971B}"/>
              </a:ext>
            </a:extLst>
          </p:cNvPr>
          <p:cNvSpPr>
            <a:spLocks noGrp="1"/>
          </p:cNvSpPr>
          <p:nvPr>
            <p:ph type="subTitle" idx="1"/>
          </p:nvPr>
        </p:nvSpPr>
        <p:spPr>
          <a:xfrm>
            <a:off x="1100051" y="4072043"/>
            <a:ext cx="10058400" cy="2460407"/>
          </a:xfrm>
          <a:effectLst>
            <a:outerShdw blurRad="50800" dist="38100" dir="2700000" algn="tl" rotWithShape="0">
              <a:prstClr val="black">
                <a:alpha val="40000"/>
              </a:prstClr>
            </a:outerShdw>
          </a:effectLst>
        </p:spPr>
        <p:txBody>
          <a:bodyPr>
            <a:normAutofit fontScale="32500" lnSpcReduction="20000"/>
          </a:bodyPr>
          <a:lstStyle/>
          <a:p>
            <a:r>
              <a:rPr lang="en-US" sz="9800" b="1" dirty="0">
                <a:solidFill>
                  <a:srgbClr val="FFFFFF"/>
                </a:solidFill>
                <a:latin typeface="+mj-lt"/>
              </a:rPr>
              <a:t>Ken Fogel</a:t>
            </a:r>
          </a:p>
          <a:p>
            <a:r>
              <a:rPr lang="en-US" sz="7400" dirty="0">
                <a:solidFill>
                  <a:srgbClr val="FFFFFF"/>
                </a:solidFill>
                <a:latin typeface="+mj-lt"/>
              </a:rPr>
              <a:t>Java Champion</a:t>
            </a:r>
          </a:p>
          <a:p>
            <a:r>
              <a:rPr lang="en-US" sz="7400" dirty="0">
                <a:solidFill>
                  <a:srgbClr val="FFFFFF"/>
                </a:solidFill>
                <a:latin typeface="+mj-lt"/>
              </a:rPr>
              <a:t>JCP EC Member</a:t>
            </a:r>
          </a:p>
          <a:p>
            <a:r>
              <a:rPr lang="en-US" sz="7400" dirty="0">
                <a:solidFill>
                  <a:srgbClr val="FFFFFF"/>
                </a:solidFill>
                <a:latin typeface="+mj-lt"/>
              </a:rPr>
              <a:t>Research Scholar in Residence – Dawson College</a:t>
            </a:r>
          </a:p>
          <a:p>
            <a:r>
              <a:rPr lang="en-US" sz="7400" dirty="0">
                <a:solidFill>
                  <a:srgbClr val="FFFFFF"/>
                </a:solidFill>
                <a:latin typeface="+mj-lt"/>
              </a:rPr>
              <a:t>Packt &amp; </a:t>
            </a:r>
            <a:r>
              <a:rPr lang="en-US" sz="7400" dirty="0" err="1">
                <a:solidFill>
                  <a:srgbClr val="FFFFFF"/>
                </a:solidFill>
                <a:latin typeface="+mj-lt"/>
              </a:rPr>
              <a:t>Apress</a:t>
            </a:r>
            <a:r>
              <a:rPr lang="en-US" sz="7400" dirty="0">
                <a:solidFill>
                  <a:srgbClr val="FFFFFF"/>
                </a:solidFill>
                <a:latin typeface="+mj-lt"/>
              </a:rPr>
              <a:t> Author</a:t>
            </a:r>
          </a:p>
          <a:p>
            <a:r>
              <a:rPr lang="en-US" sz="7400" dirty="0">
                <a:solidFill>
                  <a:srgbClr val="FFFFFF"/>
                </a:solidFill>
                <a:latin typeface="+mj-lt"/>
              </a:rPr>
              <a:t>Retired Dawson College CS Instructor</a:t>
            </a:r>
          </a:p>
          <a:p>
            <a:endParaRPr lang="en-CA" sz="600" dirty="0">
              <a:solidFill>
                <a:srgbClr val="FFFFFF"/>
              </a:solidFill>
            </a:endParaRPr>
          </a:p>
        </p:txBody>
      </p:sp>
    </p:spTree>
    <p:extLst>
      <p:ext uri="{BB962C8B-B14F-4D97-AF65-F5344CB8AC3E}">
        <p14:creationId xmlns:p14="http://schemas.microsoft.com/office/powerpoint/2010/main" val="120435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useBgFill="1">
        <p:nvSpPr>
          <p:cNvPr id="244" name="Rectangle 237">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5" name="Rectangle 239">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Shape 241">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oogle Shape;246;p43">
            <a:extLst>
              <a:ext uri="{FF2B5EF4-FFF2-40B4-BE49-F238E27FC236}">
                <a16:creationId xmlns:a16="http://schemas.microsoft.com/office/drawing/2014/main" id="{52F2B9B0-F687-EEF1-13C9-5B1387663418}"/>
              </a:ext>
            </a:extLst>
          </p:cNvPr>
          <p:cNvGrpSpPr/>
          <p:nvPr/>
        </p:nvGrpSpPr>
        <p:grpSpPr>
          <a:xfrm>
            <a:off x="1663142" y="909249"/>
            <a:ext cx="2940455" cy="3365384"/>
            <a:chOff x="2525381" y="2337087"/>
            <a:chExt cx="2205341" cy="2524038"/>
          </a:xfrm>
        </p:grpSpPr>
        <p:grpSp>
          <p:nvGrpSpPr>
            <p:cNvPr id="7" name="Google Shape;247;p43">
              <a:extLst>
                <a:ext uri="{FF2B5EF4-FFF2-40B4-BE49-F238E27FC236}">
                  <a16:creationId xmlns:a16="http://schemas.microsoft.com/office/drawing/2014/main" id="{3E4135CB-8900-BADA-C7A1-A56645F5F7FB}"/>
                </a:ext>
              </a:extLst>
            </p:cNvPr>
            <p:cNvGrpSpPr/>
            <p:nvPr/>
          </p:nvGrpSpPr>
          <p:grpSpPr>
            <a:xfrm>
              <a:off x="2525381" y="2337087"/>
              <a:ext cx="1595741" cy="1914438"/>
              <a:chOff x="5741025" y="2461550"/>
              <a:chExt cx="2548700" cy="2501225"/>
            </a:xfrm>
          </p:grpSpPr>
          <p:sp>
            <p:nvSpPr>
              <p:cNvPr id="20" name="Google Shape;248;p43">
                <a:extLst>
                  <a:ext uri="{FF2B5EF4-FFF2-40B4-BE49-F238E27FC236}">
                    <a16:creationId xmlns:a16="http://schemas.microsoft.com/office/drawing/2014/main" id="{F844EA11-805A-A1AB-66E3-574A0AE0281C}"/>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1" name="Google Shape;249;p43">
                <a:extLst>
                  <a:ext uri="{FF2B5EF4-FFF2-40B4-BE49-F238E27FC236}">
                    <a16:creationId xmlns:a16="http://schemas.microsoft.com/office/drawing/2014/main" id="{CA4E38B3-D362-853F-FB70-C2EEA1EB6C54}"/>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8" name="Google Shape;250;p43">
              <a:extLst>
                <a:ext uri="{FF2B5EF4-FFF2-40B4-BE49-F238E27FC236}">
                  <a16:creationId xmlns:a16="http://schemas.microsoft.com/office/drawing/2014/main" id="{2189A800-62DE-2562-9F15-F40CCF53150B}"/>
                </a:ext>
              </a:extLst>
            </p:cNvPr>
            <p:cNvGrpSpPr/>
            <p:nvPr/>
          </p:nvGrpSpPr>
          <p:grpSpPr>
            <a:xfrm>
              <a:off x="2677781" y="2489487"/>
              <a:ext cx="1595741" cy="1914438"/>
              <a:chOff x="5741025" y="2461550"/>
              <a:chExt cx="2548700" cy="2501225"/>
            </a:xfrm>
          </p:grpSpPr>
          <p:sp>
            <p:nvSpPr>
              <p:cNvPr id="18" name="Google Shape;251;p43">
                <a:extLst>
                  <a:ext uri="{FF2B5EF4-FFF2-40B4-BE49-F238E27FC236}">
                    <a16:creationId xmlns:a16="http://schemas.microsoft.com/office/drawing/2014/main" id="{CC7347A6-042E-F712-BDC4-D0F193A14E8B}"/>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19" name="Google Shape;252;p43">
                <a:extLst>
                  <a:ext uri="{FF2B5EF4-FFF2-40B4-BE49-F238E27FC236}">
                    <a16:creationId xmlns:a16="http://schemas.microsoft.com/office/drawing/2014/main" id="{4A3D5608-95B2-8290-771E-8865048DC7B2}"/>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9" name="Google Shape;253;p43">
              <a:extLst>
                <a:ext uri="{FF2B5EF4-FFF2-40B4-BE49-F238E27FC236}">
                  <a16:creationId xmlns:a16="http://schemas.microsoft.com/office/drawing/2014/main" id="{1FEC7C73-4CFA-9DBE-6CD9-8D12FC4C08E2}"/>
                </a:ext>
              </a:extLst>
            </p:cNvPr>
            <p:cNvGrpSpPr/>
            <p:nvPr/>
          </p:nvGrpSpPr>
          <p:grpSpPr>
            <a:xfrm>
              <a:off x="2830181" y="2641887"/>
              <a:ext cx="1595741" cy="1914438"/>
              <a:chOff x="5741025" y="2461550"/>
              <a:chExt cx="2548700" cy="2501225"/>
            </a:xfrm>
          </p:grpSpPr>
          <p:sp>
            <p:nvSpPr>
              <p:cNvPr id="16" name="Google Shape;254;p43">
                <a:extLst>
                  <a:ext uri="{FF2B5EF4-FFF2-40B4-BE49-F238E27FC236}">
                    <a16:creationId xmlns:a16="http://schemas.microsoft.com/office/drawing/2014/main" id="{DCC56D4D-16BD-97E3-4872-7182F49C00D4}"/>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17" name="Google Shape;255;p43">
                <a:extLst>
                  <a:ext uri="{FF2B5EF4-FFF2-40B4-BE49-F238E27FC236}">
                    <a16:creationId xmlns:a16="http://schemas.microsoft.com/office/drawing/2014/main" id="{2F5BA004-AA8F-623C-8D12-668197DA468A}"/>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10" name="Google Shape;256;p43">
              <a:extLst>
                <a:ext uri="{FF2B5EF4-FFF2-40B4-BE49-F238E27FC236}">
                  <a16:creationId xmlns:a16="http://schemas.microsoft.com/office/drawing/2014/main" id="{CC2FB0F7-2D46-6CFA-F210-78179482811B}"/>
                </a:ext>
              </a:extLst>
            </p:cNvPr>
            <p:cNvGrpSpPr/>
            <p:nvPr/>
          </p:nvGrpSpPr>
          <p:grpSpPr>
            <a:xfrm>
              <a:off x="2982581" y="2794287"/>
              <a:ext cx="1595741" cy="1914438"/>
              <a:chOff x="5741025" y="2461550"/>
              <a:chExt cx="2548700" cy="2501225"/>
            </a:xfrm>
          </p:grpSpPr>
          <p:sp>
            <p:nvSpPr>
              <p:cNvPr id="14" name="Google Shape;257;p43">
                <a:extLst>
                  <a:ext uri="{FF2B5EF4-FFF2-40B4-BE49-F238E27FC236}">
                    <a16:creationId xmlns:a16="http://schemas.microsoft.com/office/drawing/2014/main" id="{F39E349A-65DC-AA07-FD40-CECC8A1FB1D8}"/>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15" name="Google Shape;258;p43">
                <a:extLst>
                  <a:ext uri="{FF2B5EF4-FFF2-40B4-BE49-F238E27FC236}">
                    <a16:creationId xmlns:a16="http://schemas.microsoft.com/office/drawing/2014/main" id="{69C13C6C-D6D6-BF35-B194-109B326BF69C}"/>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11" name="Google Shape;259;p43">
              <a:extLst>
                <a:ext uri="{FF2B5EF4-FFF2-40B4-BE49-F238E27FC236}">
                  <a16:creationId xmlns:a16="http://schemas.microsoft.com/office/drawing/2014/main" id="{4ED84773-A4FD-B02B-0CE7-ED2E5021F0F3}"/>
                </a:ext>
              </a:extLst>
            </p:cNvPr>
            <p:cNvGrpSpPr/>
            <p:nvPr/>
          </p:nvGrpSpPr>
          <p:grpSpPr>
            <a:xfrm>
              <a:off x="3134981" y="2946687"/>
              <a:ext cx="1595741" cy="1914438"/>
              <a:chOff x="5741025" y="2461550"/>
              <a:chExt cx="2548700" cy="2501225"/>
            </a:xfrm>
          </p:grpSpPr>
          <p:sp>
            <p:nvSpPr>
              <p:cNvPr id="12" name="Google Shape;260;p43">
                <a:extLst>
                  <a:ext uri="{FF2B5EF4-FFF2-40B4-BE49-F238E27FC236}">
                    <a16:creationId xmlns:a16="http://schemas.microsoft.com/office/drawing/2014/main" id="{7706D507-42A1-7EF4-5817-AEE78117414A}"/>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13" name="Google Shape;261;p43">
                <a:extLst>
                  <a:ext uri="{FF2B5EF4-FFF2-40B4-BE49-F238E27FC236}">
                    <a16:creationId xmlns:a16="http://schemas.microsoft.com/office/drawing/2014/main" id="{0C04C2B6-7E87-45A3-04A6-ECFE4021AAF5}"/>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grpSp>
        <p:nvGrpSpPr>
          <p:cNvPr id="22" name="Google Shape;262;p43">
            <a:extLst>
              <a:ext uri="{FF2B5EF4-FFF2-40B4-BE49-F238E27FC236}">
                <a16:creationId xmlns:a16="http://schemas.microsoft.com/office/drawing/2014/main" id="{028CF690-DB74-774D-40F6-A09A429AB6FD}"/>
              </a:ext>
            </a:extLst>
          </p:cNvPr>
          <p:cNvGrpSpPr/>
          <p:nvPr/>
        </p:nvGrpSpPr>
        <p:grpSpPr>
          <a:xfrm>
            <a:off x="4324609" y="1042616"/>
            <a:ext cx="2940455" cy="3365384"/>
            <a:chOff x="2525381" y="2337087"/>
            <a:chExt cx="2205341" cy="2524038"/>
          </a:xfrm>
        </p:grpSpPr>
        <p:grpSp>
          <p:nvGrpSpPr>
            <p:cNvPr id="23" name="Google Shape;263;p43">
              <a:extLst>
                <a:ext uri="{FF2B5EF4-FFF2-40B4-BE49-F238E27FC236}">
                  <a16:creationId xmlns:a16="http://schemas.microsoft.com/office/drawing/2014/main" id="{BA5EC0D2-CDD4-BB5E-B764-388753ED6F50}"/>
                </a:ext>
              </a:extLst>
            </p:cNvPr>
            <p:cNvGrpSpPr/>
            <p:nvPr/>
          </p:nvGrpSpPr>
          <p:grpSpPr>
            <a:xfrm>
              <a:off x="2525381" y="2337087"/>
              <a:ext cx="1595741" cy="1914438"/>
              <a:chOff x="5741025" y="2461550"/>
              <a:chExt cx="2548700" cy="2501225"/>
            </a:xfrm>
          </p:grpSpPr>
          <p:sp>
            <p:nvSpPr>
              <p:cNvPr id="36" name="Google Shape;264;p43">
                <a:extLst>
                  <a:ext uri="{FF2B5EF4-FFF2-40B4-BE49-F238E27FC236}">
                    <a16:creationId xmlns:a16="http://schemas.microsoft.com/office/drawing/2014/main" id="{C5EDFBDB-C347-5F83-29B8-27654C74931E}"/>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37" name="Google Shape;265;p43">
                <a:extLst>
                  <a:ext uri="{FF2B5EF4-FFF2-40B4-BE49-F238E27FC236}">
                    <a16:creationId xmlns:a16="http://schemas.microsoft.com/office/drawing/2014/main" id="{56A56F0A-6901-1EFA-1D7C-7BB6B2099994}"/>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4" name="Google Shape;266;p43">
              <a:extLst>
                <a:ext uri="{FF2B5EF4-FFF2-40B4-BE49-F238E27FC236}">
                  <a16:creationId xmlns:a16="http://schemas.microsoft.com/office/drawing/2014/main" id="{3C1DEAD5-6AE7-9D8F-681F-C0DDF2C83419}"/>
                </a:ext>
              </a:extLst>
            </p:cNvPr>
            <p:cNvGrpSpPr/>
            <p:nvPr/>
          </p:nvGrpSpPr>
          <p:grpSpPr>
            <a:xfrm>
              <a:off x="2677781" y="2489487"/>
              <a:ext cx="1595741" cy="1914438"/>
              <a:chOff x="5741025" y="2461550"/>
              <a:chExt cx="2548700" cy="2501225"/>
            </a:xfrm>
          </p:grpSpPr>
          <p:sp>
            <p:nvSpPr>
              <p:cNvPr id="34" name="Google Shape;267;p43">
                <a:extLst>
                  <a:ext uri="{FF2B5EF4-FFF2-40B4-BE49-F238E27FC236}">
                    <a16:creationId xmlns:a16="http://schemas.microsoft.com/office/drawing/2014/main" id="{A9FAC9AA-4049-447C-838E-8753A146EDF4}"/>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35" name="Google Shape;268;p43">
                <a:extLst>
                  <a:ext uri="{FF2B5EF4-FFF2-40B4-BE49-F238E27FC236}">
                    <a16:creationId xmlns:a16="http://schemas.microsoft.com/office/drawing/2014/main" id="{E45312CA-3669-ADD4-3DFF-678366CDC272}"/>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5" name="Google Shape;269;p43">
              <a:extLst>
                <a:ext uri="{FF2B5EF4-FFF2-40B4-BE49-F238E27FC236}">
                  <a16:creationId xmlns:a16="http://schemas.microsoft.com/office/drawing/2014/main" id="{0020F354-6F2D-2A00-65D9-BEDA5BBD2A6E}"/>
                </a:ext>
              </a:extLst>
            </p:cNvPr>
            <p:cNvGrpSpPr/>
            <p:nvPr/>
          </p:nvGrpSpPr>
          <p:grpSpPr>
            <a:xfrm>
              <a:off x="2830181" y="2641887"/>
              <a:ext cx="1595741" cy="1914438"/>
              <a:chOff x="5741025" y="2461550"/>
              <a:chExt cx="2548700" cy="2501225"/>
            </a:xfrm>
          </p:grpSpPr>
          <p:sp>
            <p:nvSpPr>
              <p:cNvPr id="32" name="Google Shape;270;p43">
                <a:extLst>
                  <a:ext uri="{FF2B5EF4-FFF2-40B4-BE49-F238E27FC236}">
                    <a16:creationId xmlns:a16="http://schemas.microsoft.com/office/drawing/2014/main" id="{B1A6474B-D70B-6F93-3E73-C29B00CE20E9}"/>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33" name="Google Shape;271;p43">
                <a:extLst>
                  <a:ext uri="{FF2B5EF4-FFF2-40B4-BE49-F238E27FC236}">
                    <a16:creationId xmlns:a16="http://schemas.microsoft.com/office/drawing/2014/main" id="{8C1AC61B-01DC-1A6D-5019-46D3718FACC9}"/>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6" name="Google Shape;272;p43">
              <a:extLst>
                <a:ext uri="{FF2B5EF4-FFF2-40B4-BE49-F238E27FC236}">
                  <a16:creationId xmlns:a16="http://schemas.microsoft.com/office/drawing/2014/main" id="{C9C2FFEE-2A5D-6F73-C112-266F50E04EE9}"/>
                </a:ext>
              </a:extLst>
            </p:cNvPr>
            <p:cNvGrpSpPr/>
            <p:nvPr/>
          </p:nvGrpSpPr>
          <p:grpSpPr>
            <a:xfrm>
              <a:off x="2982581" y="2794287"/>
              <a:ext cx="1595741" cy="1914438"/>
              <a:chOff x="5741025" y="2461550"/>
              <a:chExt cx="2548700" cy="2501225"/>
            </a:xfrm>
          </p:grpSpPr>
          <p:sp>
            <p:nvSpPr>
              <p:cNvPr id="30" name="Google Shape;273;p43">
                <a:extLst>
                  <a:ext uri="{FF2B5EF4-FFF2-40B4-BE49-F238E27FC236}">
                    <a16:creationId xmlns:a16="http://schemas.microsoft.com/office/drawing/2014/main" id="{DF30C7E2-1864-7C3F-57E1-ABD251D54B58}"/>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31" name="Google Shape;274;p43">
                <a:extLst>
                  <a:ext uri="{FF2B5EF4-FFF2-40B4-BE49-F238E27FC236}">
                    <a16:creationId xmlns:a16="http://schemas.microsoft.com/office/drawing/2014/main" id="{3D181741-551E-90FE-37FA-7B5109718974}"/>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7" name="Google Shape;275;p43">
              <a:extLst>
                <a:ext uri="{FF2B5EF4-FFF2-40B4-BE49-F238E27FC236}">
                  <a16:creationId xmlns:a16="http://schemas.microsoft.com/office/drawing/2014/main" id="{D28B47F0-5BFB-B883-89B8-34C7A529C072}"/>
                </a:ext>
              </a:extLst>
            </p:cNvPr>
            <p:cNvGrpSpPr/>
            <p:nvPr/>
          </p:nvGrpSpPr>
          <p:grpSpPr>
            <a:xfrm>
              <a:off x="3134981" y="2946687"/>
              <a:ext cx="1595741" cy="1914438"/>
              <a:chOff x="5741025" y="2461550"/>
              <a:chExt cx="2548700" cy="2501225"/>
            </a:xfrm>
          </p:grpSpPr>
          <p:sp>
            <p:nvSpPr>
              <p:cNvPr id="28" name="Google Shape;276;p43">
                <a:extLst>
                  <a:ext uri="{FF2B5EF4-FFF2-40B4-BE49-F238E27FC236}">
                    <a16:creationId xmlns:a16="http://schemas.microsoft.com/office/drawing/2014/main" id="{DFF19140-36B3-0989-0E37-11AB1B613233}"/>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9" name="Google Shape;277;p43">
                <a:extLst>
                  <a:ext uri="{FF2B5EF4-FFF2-40B4-BE49-F238E27FC236}">
                    <a16:creationId xmlns:a16="http://schemas.microsoft.com/office/drawing/2014/main" id="{9B333C3A-97E5-4F0A-EC41-1D93ACF7F27A}"/>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grpSp>
        <p:nvGrpSpPr>
          <p:cNvPr id="38" name="Google Shape;278;p43">
            <a:extLst>
              <a:ext uri="{FF2B5EF4-FFF2-40B4-BE49-F238E27FC236}">
                <a16:creationId xmlns:a16="http://schemas.microsoft.com/office/drawing/2014/main" id="{D7A1DBB6-C76F-11CD-1815-CB6DAD1B69AB}"/>
              </a:ext>
            </a:extLst>
          </p:cNvPr>
          <p:cNvGrpSpPr/>
          <p:nvPr/>
        </p:nvGrpSpPr>
        <p:grpSpPr>
          <a:xfrm>
            <a:off x="3480242" y="2419083"/>
            <a:ext cx="2940455" cy="3365384"/>
            <a:chOff x="2525381" y="2337087"/>
            <a:chExt cx="2205341" cy="2524038"/>
          </a:xfrm>
        </p:grpSpPr>
        <p:grpSp>
          <p:nvGrpSpPr>
            <p:cNvPr id="39" name="Google Shape;279;p43">
              <a:extLst>
                <a:ext uri="{FF2B5EF4-FFF2-40B4-BE49-F238E27FC236}">
                  <a16:creationId xmlns:a16="http://schemas.microsoft.com/office/drawing/2014/main" id="{2A25004C-F67E-956C-03A6-1AEAE98CB29F}"/>
                </a:ext>
              </a:extLst>
            </p:cNvPr>
            <p:cNvGrpSpPr/>
            <p:nvPr/>
          </p:nvGrpSpPr>
          <p:grpSpPr>
            <a:xfrm>
              <a:off x="2525381" y="2337087"/>
              <a:ext cx="1595741" cy="1914438"/>
              <a:chOff x="5741025" y="2461550"/>
              <a:chExt cx="2548700" cy="2501225"/>
            </a:xfrm>
          </p:grpSpPr>
          <p:sp>
            <p:nvSpPr>
              <p:cNvPr id="52" name="Google Shape;280;p43">
                <a:extLst>
                  <a:ext uri="{FF2B5EF4-FFF2-40B4-BE49-F238E27FC236}">
                    <a16:creationId xmlns:a16="http://schemas.microsoft.com/office/drawing/2014/main" id="{378DA3C8-D4C3-F648-6087-95B5F9FD0068}"/>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53" name="Google Shape;281;p43">
                <a:extLst>
                  <a:ext uri="{FF2B5EF4-FFF2-40B4-BE49-F238E27FC236}">
                    <a16:creationId xmlns:a16="http://schemas.microsoft.com/office/drawing/2014/main" id="{5AF4F906-4F1E-A426-2D3F-0892FB2454E7}"/>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40" name="Google Shape;282;p43">
              <a:extLst>
                <a:ext uri="{FF2B5EF4-FFF2-40B4-BE49-F238E27FC236}">
                  <a16:creationId xmlns:a16="http://schemas.microsoft.com/office/drawing/2014/main" id="{A868316A-342D-4DE9-F802-65514F4BAC5B}"/>
                </a:ext>
              </a:extLst>
            </p:cNvPr>
            <p:cNvGrpSpPr/>
            <p:nvPr/>
          </p:nvGrpSpPr>
          <p:grpSpPr>
            <a:xfrm>
              <a:off x="2677781" y="2489487"/>
              <a:ext cx="1595741" cy="1914438"/>
              <a:chOff x="5741025" y="2461550"/>
              <a:chExt cx="2548700" cy="2501225"/>
            </a:xfrm>
          </p:grpSpPr>
          <p:sp>
            <p:nvSpPr>
              <p:cNvPr id="50" name="Google Shape;283;p43">
                <a:extLst>
                  <a:ext uri="{FF2B5EF4-FFF2-40B4-BE49-F238E27FC236}">
                    <a16:creationId xmlns:a16="http://schemas.microsoft.com/office/drawing/2014/main" id="{5C478DE3-EDB8-B661-2483-382EF94A5B32}"/>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51" name="Google Shape;284;p43">
                <a:extLst>
                  <a:ext uri="{FF2B5EF4-FFF2-40B4-BE49-F238E27FC236}">
                    <a16:creationId xmlns:a16="http://schemas.microsoft.com/office/drawing/2014/main" id="{FF98EF97-7C04-37C1-A62E-D02588108978}"/>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41" name="Google Shape;285;p43">
              <a:extLst>
                <a:ext uri="{FF2B5EF4-FFF2-40B4-BE49-F238E27FC236}">
                  <a16:creationId xmlns:a16="http://schemas.microsoft.com/office/drawing/2014/main" id="{EB49D1F4-8F71-52DF-0884-8F7F0CAF03E3}"/>
                </a:ext>
              </a:extLst>
            </p:cNvPr>
            <p:cNvGrpSpPr/>
            <p:nvPr/>
          </p:nvGrpSpPr>
          <p:grpSpPr>
            <a:xfrm>
              <a:off x="2830181" y="2641887"/>
              <a:ext cx="1595741" cy="1914438"/>
              <a:chOff x="5741025" y="2461550"/>
              <a:chExt cx="2548700" cy="2501225"/>
            </a:xfrm>
          </p:grpSpPr>
          <p:sp>
            <p:nvSpPr>
              <p:cNvPr id="48" name="Google Shape;286;p43">
                <a:extLst>
                  <a:ext uri="{FF2B5EF4-FFF2-40B4-BE49-F238E27FC236}">
                    <a16:creationId xmlns:a16="http://schemas.microsoft.com/office/drawing/2014/main" id="{C4B22353-50A3-CE63-88AD-2C245C1B6623}"/>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49" name="Google Shape;287;p43">
                <a:extLst>
                  <a:ext uri="{FF2B5EF4-FFF2-40B4-BE49-F238E27FC236}">
                    <a16:creationId xmlns:a16="http://schemas.microsoft.com/office/drawing/2014/main" id="{2F2B166A-EB4A-19C2-58C2-458C8C985D65}"/>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42" name="Google Shape;288;p43">
              <a:extLst>
                <a:ext uri="{FF2B5EF4-FFF2-40B4-BE49-F238E27FC236}">
                  <a16:creationId xmlns:a16="http://schemas.microsoft.com/office/drawing/2014/main" id="{3B301D7F-1699-16D1-5931-70323E3609BE}"/>
                </a:ext>
              </a:extLst>
            </p:cNvPr>
            <p:cNvGrpSpPr/>
            <p:nvPr/>
          </p:nvGrpSpPr>
          <p:grpSpPr>
            <a:xfrm>
              <a:off x="2982581" y="2794287"/>
              <a:ext cx="1595741" cy="1914438"/>
              <a:chOff x="5741025" y="2461550"/>
              <a:chExt cx="2548700" cy="2501225"/>
            </a:xfrm>
          </p:grpSpPr>
          <p:sp>
            <p:nvSpPr>
              <p:cNvPr id="46" name="Google Shape;289;p43">
                <a:extLst>
                  <a:ext uri="{FF2B5EF4-FFF2-40B4-BE49-F238E27FC236}">
                    <a16:creationId xmlns:a16="http://schemas.microsoft.com/office/drawing/2014/main" id="{CE5A0E68-B5B2-FC96-0390-D48C610953B0}"/>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47" name="Google Shape;290;p43">
                <a:extLst>
                  <a:ext uri="{FF2B5EF4-FFF2-40B4-BE49-F238E27FC236}">
                    <a16:creationId xmlns:a16="http://schemas.microsoft.com/office/drawing/2014/main" id="{8350D1B7-577F-6E39-4024-A139ACFB2576}"/>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43" name="Google Shape;291;p43">
              <a:extLst>
                <a:ext uri="{FF2B5EF4-FFF2-40B4-BE49-F238E27FC236}">
                  <a16:creationId xmlns:a16="http://schemas.microsoft.com/office/drawing/2014/main" id="{9D7265BB-2CC7-0041-4CF9-966631D6947F}"/>
                </a:ext>
              </a:extLst>
            </p:cNvPr>
            <p:cNvGrpSpPr/>
            <p:nvPr/>
          </p:nvGrpSpPr>
          <p:grpSpPr>
            <a:xfrm>
              <a:off x="3134981" y="2946687"/>
              <a:ext cx="1595741" cy="1914438"/>
              <a:chOff x="5741025" y="2461550"/>
              <a:chExt cx="2548700" cy="2501225"/>
            </a:xfrm>
          </p:grpSpPr>
          <p:sp>
            <p:nvSpPr>
              <p:cNvPr id="44" name="Google Shape;292;p43">
                <a:extLst>
                  <a:ext uri="{FF2B5EF4-FFF2-40B4-BE49-F238E27FC236}">
                    <a16:creationId xmlns:a16="http://schemas.microsoft.com/office/drawing/2014/main" id="{9F012D6F-A781-0303-2077-A48F18E35A70}"/>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45" name="Google Shape;293;p43">
                <a:extLst>
                  <a:ext uri="{FF2B5EF4-FFF2-40B4-BE49-F238E27FC236}">
                    <a16:creationId xmlns:a16="http://schemas.microsoft.com/office/drawing/2014/main" id="{5DA7D397-A2AB-4C6B-2E43-739392A1D34A}"/>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grpSp>
        <p:nvGrpSpPr>
          <p:cNvPr id="54" name="Google Shape;294;p43">
            <a:extLst>
              <a:ext uri="{FF2B5EF4-FFF2-40B4-BE49-F238E27FC236}">
                <a16:creationId xmlns:a16="http://schemas.microsoft.com/office/drawing/2014/main" id="{37877ECA-C466-4BA1-FBDB-FCE528122C99}"/>
              </a:ext>
            </a:extLst>
          </p:cNvPr>
          <p:cNvGrpSpPr/>
          <p:nvPr/>
        </p:nvGrpSpPr>
        <p:grpSpPr>
          <a:xfrm>
            <a:off x="6253475" y="2165349"/>
            <a:ext cx="2940455" cy="3365384"/>
            <a:chOff x="2525381" y="2337087"/>
            <a:chExt cx="2205341" cy="2524038"/>
          </a:xfrm>
        </p:grpSpPr>
        <p:grpSp>
          <p:nvGrpSpPr>
            <p:cNvPr id="55" name="Google Shape;295;p43">
              <a:extLst>
                <a:ext uri="{FF2B5EF4-FFF2-40B4-BE49-F238E27FC236}">
                  <a16:creationId xmlns:a16="http://schemas.microsoft.com/office/drawing/2014/main" id="{6381DBBD-0327-52EE-FDAC-9799413E58F9}"/>
                </a:ext>
              </a:extLst>
            </p:cNvPr>
            <p:cNvGrpSpPr/>
            <p:nvPr/>
          </p:nvGrpSpPr>
          <p:grpSpPr>
            <a:xfrm>
              <a:off x="2525381" y="2337087"/>
              <a:ext cx="1595741" cy="1914438"/>
              <a:chOff x="5741025" y="2461550"/>
              <a:chExt cx="2548700" cy="2501225"/>
            </a:xfrm>
          </p:grpSpPr>
          <p:sp>
            <p:nvSpPr>
              <p:cNvPr id="196" name="Google Shape;296;p43">
                <a:extLst>
                  <a:ext uri="{FF2B5EF4-FFF2-40B4-BE49-F238E27FC236}">
                    <a16:creationId xmlns:a16="http://schemas.microsoft.com/office/drawing/2014/main" id="{C847C926-3BA3-2B0C-A617-B4D31228DF3A}"/>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197" name="Google Shape;297;p43">
                <a:extLst>
                  <a:ext uri="{FF2B5EF4-FFF2-40B4-BE49-F238E27FC236}">
                    <a16:creationId xmlns:a16="http://schemas.microsoft.com/office/drawing/2014/main" id="{C900ADD6-70F3-7EE4-85C5-EF06ECE06885}"/>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56" name="Google Shape;298;p43">
              <a:extLst>
                <a:ext uri="{FF2B5EF4-FFF2-40B4-BE49-F238E27FC236}">
                  <a16:creationId xmlns:a16="http://schemas.microsoft.com/office/drawing/2014/main" id="{F06CC346-DD2C-EBBD-A0C7-7F0D7FFA0E79}"/>
                </a:ext>
              </a:extLst>
            </p:cNvPr>
            <p:cNvGrpSpPr/>
            <p:nvPr/>
          </p:nvGrpSpPr>
          <p:grpSpPr>
            <a:xfrm>
              <a:off x="2677781" y="2489487"/>
              <a:ext cx="1595741" cy="1914438"/>
              <a:chOff x="5741025" y="2461550"/>
              <a:chExt cx="2548700" cy="2501225"/>
            </a:xfrm>
          </p:grpSpPr>
          <p:sp>
            <p:nvSpPr>
              <p:cNvPr id="194" name="Google Shape;299;p43">
                <a:extLst>
                  <a:ext uri="{FF2B5EF4-FFF2-40B4-BE49-F238E27FC236}">
                    <a16:creationId xmlns:a16="http://schemas.microsoft.com/office/drawing/2014/main" id="{A3FA0C29-25A0-B91B-A42E-11DC970BB456}"/>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195" name="Google Shape;300;p43">
                <a:extLst>
                  <a:ext uri="{FF2B5EF4-FFF2-40B4-BE49-F238E27FC236}">
                    <a16:creationId xmlns:a16="http://schemas.microsoft.com/office/drawing/2014/main" id="{A7A9CD8B-B17A-8301-3AB3-6D7230DABA53}"/>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57" name="Google Shape;301;p43">
              <a:extLst>
                <a:ext uri="{FF2B5EF4-FFF2-40B4-BE49-F238E27FC236}">
                  <a16:creationId xmlns:a16="http://schemas.microsoft.com/office/drawing/2014/main" id="{A3DB8DDD-5456-C8FB-6195-298B5D1C19AC}"/>
                </a:ext>
              </a:extLst>
            </p:cNvPr>
            <p:cNvGrpSpPr/>
            <p:nvPr/>
          </p:nvGrpSpPr>
          <p:grpSpPr>
            <a:xfrm>
              <a:off x="2830181" y="2641887"/>
              <a:ext cx="1595741" cy="1914438"/>
              <a:chOff x="5741025" y="2461550"/>
              <a:chExt cx="2548700" cy="2501225"/>
            </a:xfrm>
          </p:grpSpPr>
          <p:sp>
            <p:nvSpPr>
              <p:cNvPr id="192" name="Google Shape;302;p43">
                <a:extLst>
                  <a:ext uri="{FF2B5EF4-FFF2-40B4-BE49-F238E27FC236}">
                    <a16:creationId xmlns:a16="http://schemas.microsoft.com/office/drawing/2014/main" id="{744C3752-0D70-6FAA-1C0F-50CB78305F78}"/>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193" name="Google Shape;303;p43">
                <a:extLst>
                  <a:ext uri="{FF2B5EF4-FFF2-40B4-BE49-F238E27FC236}">
                    <a16:creationId xmlns:a16="http://schemas.microsoft.com/office/drawing/2014/main" id="{653C5A8D-4328-493B-B041-25B77DF943A2}"/>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58" name="Google Shape;304;p43">
              <a:extLst>
                <a:ext uri="{FF2B5EF4-FFF2-40B4-BE49-F238E27FC236}">
                  <a16:creationId xmlns:a16="http://schemas.microsoft.com/office/drawing/2014/main" id="{B36EC679-818F-BF1B-E2D3-02EBE86009A5}"/>
                </a:ext>
              </a:extLst>
            </p:cNvPr>
            <p:cNvGrpSpPr/>
            <p:nvPr/>
          </p:nvGrpSpPr>
          <p:grpSpPr>
            <a:xfrm>
              <a:off x="2982581" y="2794287"/>
              <a:ext cx="1595741" cy="1914438"/>
              <a:chOff x="5741025" y="2461550"/>
              <a:chExt cx="2548700" cy="2501225"/>
            </a:xfrm>
          </p:grpSpPr>
          <p:sp>
            <p:nvSpPr>
              <p:cNvPr id="62" name="Google Shape;305;p43">
                <a:extLst>
                  <a:ext uri="{FF2B5EF4-FFF2-40B4-BE49-F238E27FC236}">
                    <a16:creationId xmlns:a16="http://schemas.microsoft.com/office/drawing/2014/main" id="{9DF5D514-A047-CD49-FDAB-F74E749EF321}"/>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63" name="Google Shape;306;p43">
                <a:extLst>
                  <a:ext uri="{FF2B5EF4-FFF2-40B4-BE49-F238E27FC236}">
                    <a16:creationId xmlns:a16="http://schemas.microsoft.com/office/drawing/2014/main" id="{033344A7-1BE4-EC1B-86A2-D7D27DFB379A}"/>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59" name="Google Shape;307;p43">
              <a:extLst>
                <a:ext uri="{FF2B5EF4-FFF2-40B4-BE49-F238E27FC236}">
                  <a16:creationId xmlns:a16="http://schemas.microsoft.com/office/drawing/2014/main" id="{13B6AF63-2E14-482B-B8F4-D45F8FD96693}"/>
                </a:ext>
              </a:extLst>
            </p:cNvPr>
            <p:cNvGrpSpPr/>
            <p:nvPr/>
          </p:nvGrpSpPr>
          <p:grpSpPr>
            <a:xfrm>
              <a:off x="3134981" y="2946687"/>
              <a:ext cx="1595741" cy="1914438"/>
              <a:chOff x="5741025" y="2461550"/>
              <a:chExt cx="2548700" cy="2501225"/>
            </a:xfrm>
          </p:grpSpPr>
          <p:sp>
            <p:nvSpPr>
              <p:cNvPr id="60" name="Google Shape;308;p43">
                <a:extLst>
                  <a:ext uri="{FF2B5EF4-FFF2-40B4-BE49-F238E27FC236}">
                    <a16:creationId xmlns:a16="http://schemas.microsoft.com/office/drawing/2014/main" id="{2ECB1BF8-AEDF-6B22-AD56-3F29AA827690}"/>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61" name="Google Shape;309;p43">
                <a:extLst>
                  <a:ext uri="{FF2B5EF4-FFF2-40B4-BE49-F238E27FC236}">
                    <a16:creationId xmlns:a16="http://schemas.microsoft.com/office/drawing/2014/main" id="{729858E4-82E4-38C6-9E82-7506C966B1BD}"/>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grpSp>
        <p:nvGrpSpPr>
          <p:cNvPr id="198" name="Google Shape;310;p43">
            <a:extLst>
              <a:ext uri="{FF2B5EF4-FFF2-40B4-BE49-F238E27FC236}">
                <a16:creationId xmlns:a16="http://schemas.microsoft.com/office/drawing/2014/main" id="{9A1618F7-28EA-FBEC-76F5-75931B48D853}"/>
              </a:ext>
            </a:extLst>
          </p:cNvPr>
          <p:cNvGrpSpPr/>
          <p:nvPr/>
        </p:nvGrpSpPr>
        <p:grpSpPr>
          <a:xfrm>
            <a:off x="8859042" y="277283"/>
            <a:ext cx="2940455" cy="3365384"/>
            <a:chOff x="2525381" y="2337087"/>
            <a:chExt cx="2205341" cy="2524038"/>
          </a:xfrm>
        </p:grpSpPr>
        <p:grpSp>
          <p:nvGrpSpPr>
            <p:cNvPr id="199" name="Google Shape;311;p43">
              <a:extLst>
                <a:ext uri="{FF2B5EF4-FFF2-40B4-BE49-F238E27FC236}">
                  <a16:creationId xmlns:a16="http://schemas.microsoft.com/office/drawing/2014/main" id="{72433158-05B2-8B62-467B-0C3B465F68C3}"/>
                </a:ext>
              </a:extLst>
            </p:cNvPr>
            <p:cNvGrpSpPr/>
            <p:nvPr/>
          </p:nvGrpSpPr>
          <p:grpSpPr>
            <a:xfrm>
              <a:off x="2525381" y="2337087"/>
              <a:ext cx="1595741" cy="1914438"/>
              <a:chOff x="5741025" y="2461550"/>
              <a:chExt cx="2548700" cy="2501225"/>
            </a:xfrm>
          </p:grpSpPr>
          <p:sp>
            <p:nvSpPr>
              <p:cNvPr id="212" name="Google Shape;312;p43">
                <a:extLst>
                  <a:ext uri="{FF2B5EF4-FFF2-40B4-BE49-F238E27FC236}">
                    <a16:creationId xmlns:a16="http://schemas.microsoft.com/office/drawing/2014/main" id="{38E56E33-4A8C-5829-EBE9-EA1D1E3157D0}"/>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13" name="Google Shape;313;p43">
                <a:extLst>
                  <a:ext uri="{FF2B5EF4-FFF2-40B4-BE49-F238E27FC236}">
                    <a16:creationId xmlns:a16="http://schemas.microsoft.com/office/drawing/2014/main" id="{A82F4FFA-E127-8900-4936-88F193FE753B}"/>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00" name="Google Shape;314;p43">
              <a:extLst>
                <a:ext uri="{FF2B5EF4-FFF2-40B4-BE49-F238E27FC236}">
                  <a16:creationId xmlns:a16="http://schemas.microsoft.com/office/drawing/2014/main" id="{0D755EEF-6BA7-3C76-E9A5-ACC83F0790AF}"/>
                </a:ext>
              </a:extLst>
            </p:cNvPr>
            <p:cNvGrpSpPr/>
            <p:nvPr/>
          </p:nvGrpSpPr>
          <p:grpSpPr>
            <a:xfrm>
              <a:off x="2677781" y="2489487"/>
              <a:ext cx="1595741" cy="1914438"/>
              <a:chOff x="5741025" y="2461550"/>
              <a:chExt cx="2548700" cy="2501225"/>
            </a:xfrm>
          </p:grpSpPr>
          <p:sp>
            <p:nvSpPr>
              <p:cNvPr id="210" name="Google Shape;315;p43">
                <a:extLst>
                  <a:ext uri="{FF2B5EF4-FFF2-40B4-BE49-F238E27FC236}">
                    <a16:creationId xmlns:a16="http://schemas.microsoft.com/office/drawing/2014/main" id="{7FB24112-5B97-5904-67BA-13731DA31693}"/>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11" name="Google Shape;316;p43">
                <a:extLst>
                  <a:ext uri="{FF2B5EF4-FFF2-40B4-BE49-F238E27FC236}">
                    <a16:creationId xmlns:a16="http://schemas.microsoft.com/office/drawing/2014/main" id="{47C4023A-57BB-2AD8-4022-4EF380ECFE1B}"/>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01" name="Google Shape;317;p43">
              <a:extLst>
                <a:ext uri="{FF2B5EF4-FFF2-40B4-BE49-F238E27FC236}">
                  <a16:creationId xmlns:a16="http://schemas.microsoft.com/office/drawing/2014/main" id="{DE17CF55-E52A-8914-C452-CE3A6CAA2BAE}"/>
                </a:ext>
              </a:extLst>
            </p:cNvPr>
            <p:cNvGrpSpPr/>
            <p:nvPr/>
          </p:nvGrpSpPr>
          <p:grpSpPr>
            <a:xfrm>
              <a:off x="2830181" y="2641887"/>
              <a:ext cx="1595741" cy="1914438"/>
              <a:chOff x="5741025" y="2461550"/>
              <a:chExt cx="2548700" cy="2501225"/>
            </a:xfrm>
          </p:grpSpPr>
          <p:sp>
            <p:nvSpPr>
              <p:cNvPr id="208" name="Google Shape;318;p43">
                <a:extLst>
                  <a:ext uri="{FF2B5EF4-FFF2-40B4-BE49-F238E27FC236}">
                    <a16:creationId xmlns:a16="http://schemas.microsoft.com/office/drawing/2014/main" id="{98649425-1209-D7FF-E39C-7C7AABDC1B93}"/>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09" name="Google Shape;319;p43">
                <a:extLst>
                  <a:ext uri="{FF2B5EF4-FFF2-40B4-BE49-F238E27FC236}">
                    <a16:creationId xmlns:a16="http://schemas.microsoft.com/office/drawing/2014/main" id="{2533D904-9FDC-9E2D-22BB-9C071046748E}"/>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02" name="Google Shape;320;p43">
              <a:extLst>
                <a:ext uri="{FF2B5EF4-FFF2-40B4-BE49-F238E27FC236}">
                  <a16:creationId xmlns:a16="http://schemas.microsoft.com/office/drawing/2014/main" id="{63A77792-B9EA-AE72-C954-53FF47D60E9E}"/>
                </a:ext>
              </a:extLst>
            </p:cNvPr>
            <p:cNvGrpSpPr/>
            <p:nvPr/>
          </p:nvGrpSpPr>
          <p:grpSpPr>
            <a:xfrm>
              <a:off x="2982581" y="2794287"/>
              <a:ext cx="1595741" cy="1914438"/>
              <a:chOff x="5741025" y="2461550"/>
              <a:chExt cx="2548700" cy="2501225"/>
            </a:xfrm>
          </p:grpSpPr>
          <p:sp>
            <p:nvSpPr>
              <p:cNvPr id="206" name="Google Shape;321;p43">
                <a:extLst>
                  <a:ext uri="{FF2B5EF4-FFF2-40B4-BE49-F238E27FC236}">
                    <a16:creationId xmlns:a16="http://schemas.microsoft.com/office/drawing/2014/main" id="{288AC42A-ED22-4808-C5D1-64B9A014C9B4}"/>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07" name="Google Shape;322;p43">
                <a:extLst>
                  <a:ext uri="{FF2B5EF4-FFF2-40B4-BE49-F238E27FC236}">
                    <a16:creationId xmlns:a16="http://schemas.microsoft.com/office/drawing/2014/main" id="{CDE62E02-865A-A86A-A510-C61504014032}"/>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03" name="Google Shape;323;p43">
              <a:extLst>
                <a:ext uri="{FF2B5EF4-FFF2-40B4-BE49-F238E27FC236}">
                  <a16:creationId xmlns:a16="http://schemas.microsoft.com/office/drawing/2014/main" id="{505AC260-9FFC-BB2E-9A77-0CFAD900CB1F}"/>
                </a:ext>
              </a:extLst>
            </p:cNvPr>
            <p:cNvGrpSpPr/>
            <p:nvPr/>
          </p:nvGrpSpPr>
          <p:grpSpPr>
            <a:xfrm>
              <a:off x="3134981" y="2946687"/>
              <a:ext cx="1595741" cy="1914438"/>
              <a:chOff x="5741025" y="2461550"/>
              <a:chExt cx="2548700" cy="2501225"/>
            </a:xfrm>
          </p:grpSpPr>
          <p:sp>
            <p:nvSpPr>
              <p:cNvPr id="204" name="Google Shape;324;p43">
                <a:extLst>
                  <a:ext uri="{FF2B5EF4-FFF2-40B4-BE49-F238E27FC236}">
                    <a16:creationId xmlns:a16="http://schemas.microsoft.com/office/drawing/2014/main" id="{663A8C77-A45C-A1D2-CA2C-C81526159E23}"/>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05" name="Google Shape;325;p43">
                <a:extLst>
                  <a:ext uri="{FF2B5EF4-FFF2-40B4-BE49-F238E27FC236}">
                    <a16:creationId xmlns:a16="http://schemas.microsoft.com/office/drawing/2014/main" id="{DA90A9D5-3E6F-28C1-BDDF-BB3F6901153F}"/>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grpSp>
        <p:nvGrpSpPr>
          <p:cNvPr id="214" name="Google Shape;326;p43">
            <a:extLst>
              <a:ext uri="{FF2B5EF4-FFF2-40B4-BE49-F238E27FC236}">
                <a16:creationId xmlns:a16="http://schemas.microsoft.com/office/drawing/2014/main" id="{B24BCD18-9D24-ECDA-1683-B8F09802DE53}"/>
              </a:ext>
            </a:extLst>
          </p:cNvPr>
          <p:cNvGrpSpPr/>
          <p:nvPr/>
        </p:nvGrpSpPr>
        <p:grpSpPr>
          <a:xfrm>
            <a:off x="991342" y="3182349"/>
            <a:ext cx="2940455" cy="3365384"/>
            <a:chOff x="2525381" y="2337087"/>
            <a:chExt cx="2205341" cy="2524038"/>
          </a:xfrm>
        </p:grpSpPr>
        <p:grpSp>
          <p:nvGrpSpPr>
            <p:cNvPr id="215" name="Google Shape;327;p43">
              <a:extLst>
                <a:ext uri="{FF2B5EF4-FFF2-40B4-BE49-F238E27FC236}">
                  <a16:creationId xmlns:a16="http://schemas.microsoft.com/office/drawing/2014/main" id="{659A70F4-5FE1-90B5-17C0-1AD0BFCBD7B0}"/>
                </a:ext>
              </a:extLst>
            </p:cNvPr>
            <p:cNvGrpSpPr/>
            <p:nvPr/>
          </p:nvGrpSpPr>
          <p:grpSpPr>
            <a:xfrm>
              <a:off x="2525381" y="2337087"/>
              <a:ext cx="1595741" cy="1914438"/>
              <a:chOff x="5741025" y="2461550"/>
              <a:chExt cx="2548700" cy="2501225"/>
            </a:xfrm>
          </p:grpSpPr>
          <p:sp>
            <p:nvSpPr>
              <p:cNvPr id="228" name="Google Shape;328;p43">
                <a:extLst>
                  <a:ext uri="{FF2B5EF4-FFF2-40B4-BE49-F238E27FC236}">
                    <a16:creationId xmlns:a16="http://schemas.microsoft.com/office/drawing/2014/main" id="{176F93E0-EEEB-0D7D-9C8D-B306DE61F58E}"/>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29" name="Google Shape;329;p43">
                <a:extLst>
                  <a:ext uri="{FF2B5EF4-FFF2-40B4-BE49-F238E27FC236}">
                    <a16:creationId xmlns:a16="http://schemas.microsoft.com/office/drawing/2014/main" id="{54D042F2-D55E-0235-CCE6-BAC79ABE101E}"/>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16" name="Google Shape;330;p43">
              <a:extLst>
                <a:ext uri="{FF2B5EF4-FFF2-40B4-BE49-F238E27FC236}">
                  <a16:creationId xmlns:a16="http://schemas.microsoft.com/office/drawing/2014/main" id="{B9D0D1D2-D8F9-EF05-438C-AC20426BADED}"/>
                </a:ext>
              </a:extLst>
            </p:cNvPr>
            <p:cNvGrpSpPr/>
            <p:nvPr/>
          </p:nvGrpSpPr>
          <p:grpSpPr>
            <a:xfrm>
              <a:off x="2677781" y="2489487"/>
              <a:ext cx="1595741" cy="1914438"/>
              <a:chOff x="5741025" y="2461550"/>
              <a:chExt cx="2548700" cy="2501225"/>
            </a:xfrm>
          </p:grpSpPr>
          <p:sp>
            <p:nvSpPr>
              <p:cNvPr id="226" name="Google Shape;331;p43">
                <a:extLst>
                  <a:ext uri="{FF2B5EF4-FFF2-40B4-BE49-F238E27FC236}">
                    <a16:creationId xmlns:a16="http://schemas.microsoft.com/office/drawing/2014/main" id="{3DBC7491-2CB2-45EF-9C31-1F016CAE560C}"/>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27" name="Google Shape;332;p43">
                <a:extLst>
                  <a:ext uri="{FF2B5EF4-FFF2-40B4-BE49-F238E27FC236}">
                    <a16:creationId xmlns:a16="http://schemas.microsoft.com/office/drawing/2014/main" id="{488BC7D3-8004-F656-9387-D1C7B2B76518}"/>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17" name="Google Shape;333;p43">
              <a:extLst>
                <a:ext uri="{FF2B5EF4-FFF2-40B4-BE49-F238E27FC236}">
                  <a16:creationId xmlns:a16="http://schemas.microsoft.com/office/drawing/2014/main" id="{F2F3A56F-1BEF-0AE5-A407-BEA05C4B0170}"/>
                </a:ext>
              </a:extLst>
            </p:cNvPr>
            <p:cNvGrpSpPr/>
            <p:nvPr/>
          </p:nvGrpSpPr>
          <p:grpSpPr>
            <a:xfrm>
              <a:off x="2830181" y="2641887"/>
              <a:ext cx="1595741" cy="1914438"/>
              <a:chOff x="5741025" y="2461550"/>
              <a:chExt cx="2548700" cy="2501225"/>
            </a:xfrm>
          </p:grpSpPr>
          <p:sp>
            <p:nvSpPr>
              <p:cNvPr id="224" name="Google Shape;334;p43">
                <a:extLst>
                  <a:ext uri="{FF2B5EF4-FFF2-40B4-BE49-F238E27FC236}">
                    <a16:creationId xmlns:a16="http://schemas.microsoft.com/office/drawing/2014/main" id="{0508A6CA-FCED-71E5-FCFA-DE8559C1C1FE}"/>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25" name="Google Shape;335;p43">
                <a:extLst>
                  <a:ext uri="{FF2B5EF4-FFF2-40B4-BE49-F238E27FC236}">
                    <a16:creationId xmlns:a16="http://schemas.microsoft.com/office/drawing/2014/main" id="{3F0B3297-A4A0-F8EE-4DEA-70C99F41B462}"/>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18" name="Google Shape;336;p43">
              <a:extLst>
                <a:ext uri="{FF2B5EF4-FFF2-40B4-BE49-F238E27FC236}">
                  <a16:creationId xmlns:a16="http://schemas.microsoft.com/office/drawing/2014/main" id="{D5D12696-51DB-9510-6062-1E2A20EDCF7D}"/>
                </a:ext>
              </a:extLst>
            </p:cNvPr>
            <p:cNvGrpSpPr/>
            <p:nvPr/>
          </p:nvGrpSpPr>
          <p:grpSpPr>
            <a:xfrm>
              <a:off x="2982581" y="2794287"/>
              <a:ext cx="1595741" cy="1914438"/>
              <a:chOff x="5741025" y="2461550"/>
              <a:chExt cx="2548700" cy="2501225"/>
            </a:xfrm>
          </p:grpSpPr>
          <p:sp>
            <p:nvSpPr>
              <p:cNvPr id="222" name="Google Shape;337;p43">
                <a:extLst>
                  <a:ext uri="{FF2B5EF4-FFF2-40B4-BE49-F238E27FC236}">
                    <a16:creationId xmlns:a16="http://schemas.microsoft.com/office/drawing/2014/main" id="{9BD37825-9822-941E-08D2-09E66EBDE5F8}"/>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23" name="Google Shape;338;p43">
                <a:extLst>
                  <a:ext uri="{FF2B5EF4-FFF2-40B4-BE49-F238E27FC236}">
                    <a16:creationId xmlns:a16="http://schemas.microsoft.com/office/drawing/2014/main" id="{450E2EAB-C2AB-1EF1-801F-EE8846772C41}"/>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19" name="Google Shape;339;p43">
              <a:extLst>
                <a:ext uri="{FF2B5EF4-FFF2-40B4-BE49-F238E27FC236}">
                  <a16:creationId xmlns:a16="http://schemas.microsoft.com/office/drawing/2014/main" id="{BD26AFA6-42EF-9871-793A-64838A2CCAC1}"/>
                </a:ext>
              </a:extLst>
            </p:cNvPr>
            <p:cNvGrpSpPr/>
            <p:nvPr/>
          </p:nvGrpSpPr>
          <p:grpSpPr>
            <a:xfrm>
              <a:off x="3134981" y="2946687"/>
              <a:ext cx="1595741" cy="1914438"/>
              <a:chOff x="5741025" y="2461550"/>
              <a:chExt cx="2548700" cy="2501225"/>
            </a:xfrm>
          </p:grpSpPr>
          <p:sp>
            <p:nvSpPr>
              <p:cNvPr id="220" name="Google Shape;340;p43">
                <a:extLst>
                  <a:ext uri="{FF2B5EF4-FFF2-40B4-BE49-F238E27FC236}">
                    <a16:creationId xmlns:a16="http://schemas.microsoft.com/office/drawing/2014/main" id="{E9975BAE-17C4-576E-B271-EA076BD7DE17}"/>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21" name="Google Shape;341;p43">
                <a:extLst>
                  <a:ext uri="{FF2B5EF4-FFF2-40B4-BE49-F238E27FC236}">
                    <a16:creationId xmlns:a16="http://schemas.microsoft.com/office/drawing/2014/main" id="{35A851D7-505F-9E64-C726-5CC67ED9D6E1}"/>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grpSp>
        <p:nvGrpSpPr>
          <p:cNvPr id="230" name="Google Shape;342;p43">
            <a:extLst>
              <a:ext uri="{FF2B5EF4-FFF2-40B4-BE49-F238E27FC236}">
                <a16:creationId xmlns:a16="http://schemas.microsoft.com/office/drawing/2014/main" id="{10DD4100-1E37-CFD4-6DD2-0D5477822C9B}"/>
              </a:ext>
            </a:extLst>
          </p:cNvPr>
          <p:cNvGrpSpPr/>
          <p:nvPr/>
        </p:nvGrpSpPr>
        <p:grpSpPr>
          <a:xfrm>
            <a:off x="9069909" y="3036349"/>
            <a:ext cx="2940455" cy="3365384"/>
            <a:chOff x="2525381" y="2337087"/>
            <a:chExt cx="2205341" cy="2524038"/>
          </a:xfrm>
        </p:grpSpPr>
        <p:grpSp>
          <p:nvGrpSpPr>
            <p:cNvPr id="231" name="Google Shape;343;p43">
              <a:extLst>
                <a:ext uri="{FF2B5EF4-FFF2-40B4-BE49-F238E27FC236}">
                  <a16:creationId xmlns:a16="http://schemas.microsoft.com/office/drawing/2014/main" id="{1AEC5662-38DA-4FBC-B271-05A07AAE5BF3}"/>
                </a:ext>
              </a:extLst>
            </p:cNvPr>
            <p:cNvGrpSpPr/>
            <p:nvPr/>
          </p:nvGrpSpPr>
          <p:grpSpPr>
            <a:xfrm>
              <a:off x="2525381" y="2337087"/>
              <a:ext cx="1595741" cy="1914438"/>
              <a:chOff x="5741025" y="2461550"/>
              <a:chExt cx="2548700" cy="2501225"/>
            </a:xfrm>
          </p:grpSpPr>
          <p:sp>
            <p:nvSpPr>
              <p:cNvPr id="249" name="Google Shape;344;p43">
                <a:extLst>
                  <a:ext uri="{FF2B5EF4-FFF2-40B4-BE49-F238E27FC236}">
                    <a16:creationId xmlns:a16="http://schemas.microsoft.com/office/drawing/2014/main" id="{31F96887-5AB1-0C4B-16EC-237B5FFC7059}"/>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50" name="Google Shape;345;p43">
                <a:extLst>
                  <a:ext uri="{FF2B5EF4-FFF2-40B4-BE49-F238E27FC236}">
                    <a16:creationId xmlns:a16="http://schemas.microsoft.com/office/drawing/2014/main" id="{D40FDCD4-FFC6-E61A-D504-D148F856A68D}"/>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34" name="Google Shape;346;p43">
              <a:extLst>
                <a:ext uri="{FF2B5EF4-FFF2-40B4-BE49-F238E27FC236}">
                  <a16:creationId xmlns:a16="http://schemas.microsoft.com/office/drawing/2014/main" id="{81627921-6AA1-7207-A2EF-740D8576FDBC}"/>
                </a:ext>
              </a:extLst>
            </p:cNvPr>
            <p:cNvGrpSpPr/>
            <p:nvPr/>
          </p:nvGrpSpPr>
          <p:grpSpPr>
            <a:xfrm>
              <a:off x="2677781" y="2489487"/>
              <a:ext cx="1595741" cy="1914438"/>
              <a:chOff x="5741025" y="2461550"/>
              <a:chExt cx="2548700" cy="2501225"/>
            </a:xfrm>
          </p:grpSpPr>
          <p:sp>
            <p:nvSpPr>
              <p:cNvPr id="247" name="Google Shape;347;p43">
                <a:extLst>
                  <a:ext uri="{FF2B5EF4-FFF2-40B4-BE49-F238E27FC236}">
                    <a16:creationId xmlns:a16="http://schemas.microsoft.com/office/drawing/2014/main" id="{CCB11221-D01F-1763-CA2C-9834EB8CBD9A}"/>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48" name="Google Shape;348;p43">
                <a:extLst>
                  <a:ext uri="{FF2B5EF4-FFF2-40B4-BE49-F238E27FC236}">
                    <a16:creationId xmlns:a16="http://schemas.microsoft.com/office/drawing/2014/main" id="{47C4376D-0896-06BE-D57C-510605D3C6B1}"/>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35" name="Google Shape;349;p43">
              <a:extLst>
                <a:ext uri="{FF2B5EF4-FFF2-40B4-BE49-F238E27FC236}">
                  <a16:creationId xmlns:a16="http://schemas.microsoft.com/office/drawing/2014/main" id="{B3CA0C18-34DC-99B1-446C-FC8C5AE1F0B8}"/>
                </a:ext>
              </a:extLst>
            </p:cNvPr>
            <p:cNvGrpSpPr/>
            <p:nvPr/>
          </p:nvGrpSpPr>
          <p:grpSpPr>
            <a:xfrm>
              <a:off x="2830181" y="2641887"/>
              <a:ext cx="1595741" cy="1914438"/>
              <a:chOff x="5741025" y="2461550"/>
              <a:chExt cx="2548700" cy="2501225"/>
            </a:xfrm>
          </p:grpSpPr>
          <p:sp>
            <p:nvSpPr>
              <p:cNvPr id="242" name="Google Shape;350;p43">
                <a:extLst>
                  <a:ext uri="{FF2B5EF4-FFF2-40B4-BE49-F238E27FC236}">
                    <a16:creationId xmlns:a16="http://schemas.microsoft.com/office/drawing/2014/main" id="{BBF9F499-CE96-7CBE-A372-E23E9A5D5D40}"/>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43" name="Google Shape;351;p43">
                <a:extLst>
                  <a:ext uri="{FF2B5EF4-FFF2-40B4-BE49-F238E27FC236}">
                    <a16:creationId xmlns:a16="http://schemas.microsoft.com/office/drawing/2014/main" id="{057CD201-764A-00A2-4721-B8E54773356B}"/>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36" name="Google Shape;352;p43">
              <a:extLst>
                <a:ext uri="{FF2B5EF4-FFF2-40B4-BE49-F238E27FC236}">
                  <a16:creationId xmlns:a16="http://schemas.microsoft.com/office/drawing/2014/main" id="{E8B5C0AA-458E-C1FA-5C6D-850F0EFE7D4C}"/>
                </a:ext>
              </a:extLst>
            </p:cNvPr>
            <p:cNvGrpSpPr/>
            <p:nvPr/>
          </p:nvGrpSpPr>
          <p:grpSpPr>
            <a:xfrm>
              <a:off x="2982581" y="2794287"/>
              <a:ext cx="1595741" cy="1914438"/>
              <a:chOff x="5741025" y="2461550"/>
              <a:chExt cx="2548700" cy="2501225"/>
            </a:xfrm>
          </p:grpSpPr>
          <p:sp>
            <p:nvSpPr>
              <p:cNvPr id="240" name="Google Shape;353;p43">
                <a:extLst>
                  <a:ext uri="{FF2B5EF4-FFF2-40B4-BE49-F238E27FC236}">
                    <a16:creationId xmlns:a16="http://schemas.microsoft.com/office/drawing/2014/main" id="{106BCCE0-B3CE-692C-452B-D162782F0A38}"/>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41" name="Google Shape;354;p43">
                <a:extLst>
                  <a:ext uri="{FF2B5EF4-FFF2-40B4-BE49-F238E27FC236}">
                    <a16:creationId xmlns:a16="http://schemas.microsoft.com/office/drawing/2014/main" id="{856A7010-7D35-0FE5-7B22-2048726B67F3}"/>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37" name="Google Shape;355;p43">
              <a:extLst>
                <a:ext uri="{FF2B5EF4-FFF2-40B4-BE49-F238E27FC236}">
                  <a16:creationId xmlns:a16="http://schemas.microsoft.com/office/drawing/2014/main" id="{C24A2083-B606-DDE6-A8F2-AF6E7EFF6EC3}"/>
                </a:ext>
              </a:extLst>
            </p:cNvPr>
            <p:cNvGrpSpPr/>
            <p:nvPr/>
          </p:nvGrpSpPr>
          <p:grpSpPr>
            <a:xfrm>
              <a:off x="3134981" y="2946687"/>
              <a:ext cx="1595741" cy="1914438"/>
              <a:chOff x="5741025" y="2461550"/>
              <a:chExt cx="2548700" cy="2501225"/>
            </a:xfrm>
          </p:grpSpPr>
          <p:sp>
            <p:nvSpPr>
              <p:cNvPr id="238" name="Google Shape;356;p43">
                <a:extLst>
                  <a:ext uri="{FF2B5EF4-FFF2-40B4-BE49-F238E27FC236}">
                    <a16:creationId xmlns:a16="http://schemas.microsoft.com/office/drawing/2014/main" id="{4F19D641-A447-5C41-0D46-65D88BE2BB07}"/>
                  </a:ext>
                </a:extLst>
              </p:cNvPr>
              <p:cNvSpPr/>
              <p:nvPr/>
            </p:nvSpPr>
            <p:spPr>
              <a:xfrm>
                <a:off x="7003750" y="2461550"/>
                <a:ext cx="12276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b="1">
                    <a:latin typeface="Permanent Marker"/>
                    <a:ea typeface="Permanent Marker"/>
                    <a:cs typeface="Permanent Marker"/>
                    <a:sym typeface="Permanent Marker"/>
                  </a:rPr>
                  <a:t>HEY!</a:t>
                </a:r>
                <a:endParaRPr sz="1600" b="1">
                  <a:latin typeface="Permanent Marker"/>
                  <a:ea typeface="Permanent Marker"/>
                  <a:cs typeface="Permanent Marker"/>
                  <a:sym typeface="Permanent Marker"/>
                </a:endParaRPr>
              </a:p>
            </p:txBody>
          </p:sp>
          <p:pic>
            <p:nvPicPr>
              <p:cNvPr id="239" name="Google Shape;357;p43">
                <a:extLst>
                  <a:ext uri="{FF2B5EF4-FFF2-40B4-BE49-F238E27FC236}">
                    <a16:creationId xmlns:a16="http://schemas.microsoft.com/office/drawing/2014/main" id="{87838A22-D3CC-D2E9-0365-483C0AC68154}"/>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sp>
        <p:nvSpPr>
          <p:cNvPr id="251" name="Google Shape;358;p43">
            <a:extLst>
              <a:ext uri="{FF2B5EF4-FFF2-40B4-BE49-F238E27FC236}">
                <a16:creationId xmlns:a16="http://schemas.microsoft.com/office/drawing/2014/main" id="{958D8ED7-9DB6-093B-F7B5-8D5851B99219}"/>
              </a:ext>
            </a:extLst>
          </p:cNvPr>
          <p:cNvSpPr txBox="1"/>
          <p:nvPr/>
        </p:nvSpPr>
        <p:spPr>
          <a:xfrm>
            <a:off x="5785933" y="5633333"/>
            <a:ext cx="3408000" cy="768400"/>
          </a:xfrm>
          <a:prstGeom prst="rect">
            <a:avLst/>
          </a:prstGeom>
          <a:noFill/>
          <a:ln>
            <a:noFill/>
          </a:ln>
        </p:spPr>
        <p:txBody>
          <a:bodyPr spcFirstLastPara="1" wrap="square" lIns="121900" tIns="121900" rIns="121900" bIns="121900" anchor="t" anchorCtr="0">
            <a:noAutofit/>
          </a:bodyPr>
          <a:lstStyle/>
          <a:p>
            <a:r>
              <a:rPr lang="en" sz="3467" dirty="0">
                <a:latin typeface="Permanent Marker"/>
                <a:ea typeface="Permanent Marker"/>
                <a:cs typeface="Permanent Marker"/>
                <a:sym typeface="Permanent Marker"/>
              </a:rPr>
              <a:t>What the Hey!</a:t>
            </a:r>
            <a:endParaRPr sz="3467" dirty="0">
              <a:latin typeface="Permanent Marker"/>
              <a:ea typeface="Permanent Marker"/>
              <a:cs typeface="Permanent Marker"/>
              <a:sym typeface="Permanent Marker"/>
            </a:endParaRPr>
          </a:p>
        </p:txBody>
      </p:sp>
      <p:grpSp>
        <p:nvGrpSpPr>
          <p:cNvPr id="252" name="Google Shape;359;p43">
            <a:extLst>
              <a:ext uri="{FF2B5EF4-FFF2-40B4-BE49-F238E27FC236}">
                <a16:creationId xmlns:a16="http://schemas.microsoft.com/office/drawing/2014/main" id="{5A1237A0-7868-0958-1520-2D95B9ED9785}"/>
              </a:ext>
            </a:extLst>
          </p:cNvPr>
          <p:cNvGrpSpPr/>
          <p:nvPr/>
        </p:nvGrpSpPr>
        <p:grpSpPr>
          <a:xfrm>
            <a:off x="6911940" y="277266"/>
            <a:ext cx="2281993" cy="2141797"/>
            <a:chOff x="5499629" y="314324"/>
            <a:chExt cx="1711495" cy="1606348"/>
          </a:xfrm>
        </p:grpSpPr>
        <p:grpSp>
          <p:nvGrpSpPr>
            <p:cNvPr id="253" name="Google Shape;360;p43">
              <a:extLst>
                <a:ext uri="{FF2B5EF4-FFF2-40B4-BE49-F238E27FC236}">
                  <a16:creationId xmlns:a16="http://schemas.microsoft.com/office/drawing/2014/main" id="{E2317276-B6A6-C332-93C4-F2BC465A5E16}"/>
                </a:ext>
              </a:extLst>
            </p:cNvPr>
            <p:cNvGrpSpPr/>
            <p:nvPr/>
          </p:nvGrpSpPr>
          <p:grpSpPr>
            <a:xfrm>
              <a:off x="5499629" y="314324"/>
              <a:ext cx="1101895" cy="996748"/>
              <a:chOff x="5741025" y="2461524"/>
              <a:chExt cx="3811468" cy="2501251"/>
            </a:xfrm>
          </p:grpSpPr>
          <p:sp>
            <p:nvSpPr>
              <p:cNvPr id="266" name="Google Shape;361;p43">
                <a:extLst>
                  <a:ext uri="{FF2B5EF4-FFF2-40B4-BE49-F238E27FC236}">
                    <a16:creationId xmlns:a16="http://schemas.microsoft.com/office/drawing/2014/main" id="{1CA8AC91-97C8-CBF6-4A17-F9BEDFB81438}"/>
                  </a:ext>
                </a:extLst>
              </p:cNvPr>
              <p:cNvSpPr/>
              <p:nvPr/>
            </p:nvSpPr>
            <p:spPr>
              <a:xfrm>
                <a:off x="7003693" y="2461524"/>
                <a:ext cx="25488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ermanent Marker"/>
                    <a:ea typeface="Permanent Marker"/>
                    <a:cs typeface="Permanent Marker"/>
                    <a:sym typeface="Permanent Marker"/>
                  </a:rPr>
                  <a:t>HEY!</a:t>
                </a:r>
                <a:endParaRPr sz="1200" b="1">
                  <a:latin typeface="Permanent Marker"/>
                  <a:ea typeface="Permanent Marker"/>
                  <a:cs typeface="Permanent Marker"/>
                  <a:sym typeface="Permanent Marker"/>
                </a:endParaRPr>
              </a:p>
            </p:txBody>
          </p:sp>
          <p:pic>
            <p:nvPicPr>
              <p:cNvPr id="267" name="Google Shape;362;p43">
                <a:extLst>
                  <a:ext uri="{FF2B5EF4-FFF2-40B4-BE49-F238E27FC236}">
                    <a16:creationId xmlns:a16="http://schemas.microsoft.com/office/drawing/2014/main" id="{B625FB2D-6075-8F77-E6A8-69A615E6DB46}"/>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54" name="Google Shape;363;p43">
              <a:extLst>
                <a:ext uri="{FF2B5EF4-FFF2-40B4-BE49-F238E27FC236}">
                  <a16:creationId xmlns:a16="http://schemas.microsoft.com/office/drawing/2014/main" id="{93D57EAA-19D0-8DCE-C229-9D3B13BE3659}"/>
                </a:ext>
              </a:extLst>
            </p:cNvPr>
            <p:cNvGrpSpPr/>
            <p:nvPr/>
          </p:nvGrpSpPr>
          <p:grpSpPr>
            <a:xfrm>
              <a:off x="5652029" y="466724"/>
              <a:ext cx="1101895" cy="996748"/>
              <a:chOff x="5741025" y="2461524"/>
              <a:chExt cx="3811468" cy="2501251"/>
            </a:xfrm>
          </p:grpSpPr>
          <p:sp>
            <p:nvSpPr>
              <p:cNvPr id="264" name="Google Shape;364;p43">
                <a:extLst>
                  <a:ext uri="{FF2B5EF4-FFF2-40B4-BE49-F238E27FC236}">
                    <a16:creationId xmlns:a16="http://schemas.microsoft.com/office/drawing/2014/main" id="{FA121F3E-C0B2-5FD1-3D93-4A824079008B}"/>
                  </a:ext>
                </a:extLst>
              </p:cNvPr>
              <p:cNvSpPr/>
              <p:nvPr/>
            </p:nvSpPr>
            <p:spPr>
              <a:xfrm>
                <a:off x="7003693" y="2461524"/>
                <a:ext cx="25488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ermanent Marker"/>
                    <a:ea typeface="Permanent Marker"/>
                    <a:cs typeface="Permanent Marker"/>
                    <a:sym typeface="Permanent Marker"/>
                  </a:rPr>
                  <a:t>HEY!</a:t>
                </a:r>
                <a:endParaRPr sz="1200" b="1">
                  <a:latin typeface="Permanent Marker"/>
                  <a:ea typeface="Permanent Marker"/>
                  <a:cs typeface="Permanent Marker"/>
                  <a:sym typeface="Permanent Marker"/>
                </a:endParaRPr>
              </a:p>
            </p:txBody>
          </p:sp>
          <p:pic>
            <p:nvPicPr>
              <p:cNvPr id="265" name="Google Shape;365;p43">
                <a:extLst>
                  <a:ext uri="{FF2B5EF4-FFF2-40B4-BE49-F238E27FC236}">
                    <a16:creationId xmlns:a16="http://schemas.microsoft.com/office/drawing/2014/main" id="{42E8AA80-5C16-B06A-D6DE-8B3C07C7EE3B}"/>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55" name="Google Shape;366;p43">
              <a:extLst>
                <a:ext uri="{FF2B5EF4-FFF2-40B4-BE49-F238E27FC236}">
                  <a16:creationId xmlns:a16="http://schemas.microsoft.com/office/drawing/2014/main" id="{74B69A3A-F30F-B0BC-E025-CEDCCFD93EFD}"/>
                </a:ext>
              </a:extLst>
            </p:cNvPr>
            <p:cNvGrpSpPr/>
            <p:nvPr/>
          </p:nvGrpSpPr>
          <p:grpSpPr>
            <a:xfrm>
              <a:off x="5804429" y="619124"/>
              <a:ext cx="1101895" cy="996748"/>
              <a:chOff x="5741025" y="2461524"/>
              <a:chExt cx="3811468" cy="2501251"/>
            </a:xfrm>
          </p:grpSpPr>
          <p:sp>
            <p:nvSpPr>
              <p:cNvPr id="262" name="Google Shape;367;p43">
                <a:extLst>
                  <a:ext uri="{FF2B5EF4-FFF2-40B4-BE49-F238E27FC236}">
                    <a16:creationId xmlns:a16="http://schemas.microsoft.com/office/drawing/2014/main" id="{8B718F7D-823E-FC37-4618-08BB02EA2173}"/>
                  </a:ext>
                </a:extLst>
              </p:cNvPr>
              <p:cNvSpPr/>
              <p:nvPr/>
            </p:nvSpPr>
            <p:spPr>
              <a:xfrm>
                <a:off x="7003693" y="2461524"/>
                <a:ext cx="25488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ermanent Marker"/>
                    <a:ea typeface="Permanent Marker"/>
                    <a:cs typeface="Permanent Marker"/>
                    <a:sym typeface="Permanent Marker"/>
                  </a:rPr>
                  <a:t>HEY!</a:t>
                </a:r>
                <a:endParaRPr sz="1200" b="1">
                  <a:latin typeface="Permanent Marker"/>
                  <a:ea typeface="Permanent Marker"/>
                  <a:cs typeface="Permanent Marker"/>
                  <a:sym typeface="Permanent Marker"/>
                </a:endParaRPr>
              </a:p>
            </p:txBody>
          </p:sp>
          <p:pic>
            <p:nvPicPr>
              <p:cNvPr id="263" name="Google Shape;368;p43">
                <a:extLst>
                  <a:ext uri="{FF2B5EF4-FFF2-40B4-BE49-F238E27FC236}">
                    <a16:creationId xmlns:a16="http://schemas.microsoft.com/office/drawing/2014/main" id="{AFBE6060-C89C-B05F-0FD2-5240E7E2AA0C}"/>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56" name="Google Shape;369;p43">
              <a:extLst>
                <a:ext uri="{FF2B5EF4-FFF2-40B4-BE49-F238E27FC236}">
                  <a16:creationId xmlns:a16="http://schemas.microsoft.com/office/drawing/2014/main" id="{439D3D86-73A3-5229-1DB7-B9D9E90DDC08}"/>
                </a:ext>
              </a:extLst>
            </p:cNvPr>
            <p:cNvGrpSpPr/>
            <p:nvPr/>
          </p:nvGrpSpPr>
          <p:grpSpPr>
            <a:xfrm>
              <a:off x="5956829" y="771524"/>
              <a:ext cx="1101895" cy="996748"/>
              <a:chOff x="5741025" y="2461524"/>
              <a:chExt cx="3811468" cy="2501251"/>
            </a:xfrm>
          </p:grpSpPr>
          <p:sp>
            <p:nvSpPr>
              <p:cNvPr id="260" name="Google Shape;370;p43">
                <a:extLst>
                  <a:ext uri="{FF2B5EF4-FFF2-40B4-BE49-F238E27FC236}">
                    <a16:creationId xmlns:a16="http://schemas.microsoft.com/office/drawing/2014/main" id="{1AF9367A-DC93-F08F-1D10-7E6B0C26574F}"/>
                  </a:ext>
                </a:extLst>
              </p:cNvPr>
              <p:cNvSpPr/>
              <p:nvPr/>
            </p:nvSpPr>
            <p:spPr>
              <a:xfrm>
                <a:off x="7003693" y="2461524"/>
                <a:ext cx="25488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ermanent Marker"/>
                    <a:ea typeface="Permanent Marker"/>
                    <a:cs typeface="Permanent Marker"/>
                    <a:sym typeface="Permanent Marker"/>
                  </a:rPr>
                  <a:t>HEY!</a:t>
                </a:r>
                <a:endParaRPr sz="1200" b="1">
                  <a:latin typeface="Permanent Marker"/>
                  <a:ea typeface="Permanent Marker"/>
                  <a:cs typeface="Permanent Marker"/>
                  <a:sym typeface="Permanent Marker"/>
                </a:endParaRPr>
              </a:p>
            </p:txBody>
          </p:sp>
          <p:pic>
            <p:nvPicPr>
              <p:cNvPr id="261" name="Google Shape;371;p43">
                <a:extLst>
                  <a:ext uri="{FF2B5EF4-FFF2-40B4-BE49-F238E27FC236}">
                    <a16:creationId xmlns:a16="http://schemas.microsoft.com/office/drawing/2014/main" id="{504009A8-DC99-B059-5EFF-EC7A6BBB67C0}"/>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57" name="Google Shape;372;p43">
              <a:extLst>
                <a:ext uri="{FF2B5EF4-FFF2-40B4-BE49-F238E27FC236}">
                  <a16:creationId xmlns:a16="http://schemas.microsoft.com/office/drawing/2014/main" id="{63030B4E-F9C5-B0BE-61C0-9E83352805F5}"/>
                </a:ext>
              </a:extLst>
            </p:cNvPr>
            <p:cNvGrpSpPr/>
            <p:nvPr/>
          </p:nvGrpSpPr>
          <p:grpSpPr>
            <a:xfrm>
              <a:off x="6109229" y="923924"/>
              <a:ext cx="1101895" cy="996748"/>
              <a:chOff x="5741025" y="2461524"/>
              <a:chExt cx="3811468" cy="2501251"/>
            </a:xfrm>
          </p:grpSpPr>
          <p:sp>
            <p:nvSpPr>
              <p:cNvPr id="258" name="Google Shape;373;p43">
                <a:extLst>
                  <a:ext uri="{FF2B5EF4-FFF2-40B4-BE49-F238E27FC236}">
                    <a16:creationId xmlns:a16="http://schemas.microsoft.com/office/drawing/2014/main" id="{72B663D2-81DA-79D2-40AF-537FEAF603A3}"/>
                  </a:ext>
                </a:extLst>
              </p:cNvPr>
              <p:cNvSpPr/>
              <p:nvPr/>
            </p:nvSpPr>
            <p:spPr>
              <a:xfrm>
                <a:off x="7003693" y="2461524"/>
                <a:ext cx="25488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ermanent Marker"/>
                    <a:ea typeface="Permanent Marker"/>
                    <a:cs typeface="Permanent Marker"/>
                    <a:sym typeface="Permanent Marker"/>
                  </a:rPr>
                  <a:t>HEY!</a:t>
                </a:r>
                <a:endParaRPr sz="1200" b="1">
                  <a:latin typeface="Permanent Marker"/>
                  <a:ea typeface="Permanent Marker"/>
                  <a:cs typeface="Permanent Marker"/>
                  <a:sym typeface="Permanent Marker"/>
                </a:endParaRPr>
              </a:p>
            </p:txBody>
          </p:sp>
          <p:pic>
            <p:nvPicPr>
              <p:cNvPr id="259" name="Google Shape;374;p43">
                <a:extLst>
                  <a:ext uri="{FF2B5EF4-FFF2-40B4-BE49-F238E27FC236}">
                    <a16:creationId xmlns:a16="http://schemas.microsoft.com/office/drawing/2014/main" id="{DDDF91E7-91AD-79F9-2431-97268F41646B}"/>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grpSp>
        <p:nvGrpSpPr>
          <p:cNvPr id="268" name="Google Shape;375;p43">
            <a:extLst>
              <a:ext uri="{FF2B5EF4-FFF2-40B4-BE49-F238E27FC236}">
                <a16:creationId xmlns:a16="http://schemas.microsoft.com/office/drawing/2014/main" id="{F1877B60-7856-3FD1-6125-F66ACE0E7B67}"/>
              </a:ext>
            </a:extLst>
          </p:cNvPr>
          <p:cNvGrpSpPr/>
          <p:nvPr/>
        </p:nvGrpSpPr>
        <p:grpSpPr>
          <a:xfrm>
            <a:off x="328873" y="105499"/>
            <a:ext cx="2281993" cy="2141797"/>
            <a:chOff x="5499629" y="314324"/>
            <a:chExt cx="1711495" cy="1606348"/>
          </a:xfrm>
        </p:grpSpPr>
        <p:grpSp>
          <p:nvGrpSpPr>
            <p:cNvPr id="269" name="Google Shape;376;p43">
              <a:extLst>
                <a:ext uri="{FF2B5EF4-FFF2-40B4-BE49-F238E27FC236}">
                  <a16:creationId xmlns:a16="http://schemas.microsoft.com/office/drawing/2014/main" id="{C64280E7-81F4-C7C4-DFBD-E6416A46E843}"/>
                </a:ext>
              </a:extLst>
            </p:cNvPr>
            <p:cNvGrpSpPr/>
            <p:nvPr/>
          </p:nvGrpSpPr>
          <p:grpSpPr>
            <a:xfrm>
              <a:off x="5499629" y="314324"/>
              <a:ext cx="1101895" cy="996748"/>
              <a:chOff x="5741025" y="2461524"/>
              <a:chExt cx="3811468" cy="2501251"/>
            </a:xfrm>
          </p:grpSpPr>
          <p:sp>
            <p:nvSpPr>
              <p:cNvPr id="282" name="Google Shape;377;p43">
                <a:extLst>
                  <a:ext uri="{FF2B5EF4-FFF2-40B4-BE49-F238E27FC236}">
                    <a16:creationId xmlns:a16="http://schemas.microsoft.com/office/drawing/2014/main" id="{28E3BF80-EC98-30CE-DD9F-5659035A72E3}"/>
                  </a:ext>
                </a:extLst>
              </p:cNvPr>
              <p:cNvSpPr/>
              <p:nvPr/>
            </p:nvSpPr>
            <p:spPr>
              <a:xfrm>
                <a:off x="7003693" y="2461524"/>
                <a:ext cx="25488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ermanent Marker"/>
                    <a:ea typeface="Permanent Marker"/>
                    <a:cs typeface="Permanent Marker"/>
                    <a:sym typeface="Permanent Marker"/>
                  </a:rPr>
                  <a:t>HEY!</a:t>
                </a:r>
                <a:endParaRPr sz="1200" b="1">
                  <a:latin typeface="Permanent Marker"/>
                  <a:ea typeface="Permanent Marker"/>
                  <a:cs typeface="Permanent Marker"/>
                  <a:sym typeface="Permanent Marker"/>
                </a:endParaRPr>
              </a:p>
            </p:txBody>
          </p:sp>
          <p:pic>
            <p:nvPicPr>
              <p:cNvPr id="283" name="Google Shape;378;p43">
                <a:extLst>
                  <a:ext uri="{FF2B5EF4-FFF2-40B4-BE49-F238E27FC236}">
                    <a16:creationId xmlns:a16="http://schemas.microsoft.com/office/drawing/2014/main" id="{650DB359-89C3-3769-C7DA-97744C43E1A2}"/>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70" name="Google Shape;379;p43">
              <a:extLst>
                <a:ext uri="{FF2B5EF4-FFF2-40B4-BE49-F238E27FC236}">
                  <a16:creationId xmlns:a16="http://schemas.microsoft.com/office/drawing/2014/main" id="{53DFF543-9ACA-E068-5A22-385456149BFF}"/>
                </a:ext>
              </a:extLst>
            </p:cNvPr>
            <p:cNvGrpSpPr/>
            <p:nvPr/>
          </p:nvGrpSpPr>
          <p:grpSpPr>
            <a:xfrm>
              <a:off x="5652029" y="466724"/>
              <a:ext cx="1101895" cy="996748"/>
              <a:chOff x="5741025" y="2461524"/>
              <a:chExt cx="3811468" cy="2501251"/>
            </a:xfrm>
          </p:grpSpPr>
          <p:sp>
            <p:nvSpPr>
              <p:cNvPr id="280" name="Google Shape;380;p43">
                <a:extLst>
                  <a:ext uri="{FF2B5EF4-FFF2-40B4-BE49-F238E27FC236}">
                    <a16:creationId xmlns:a16="http://schemas.microsoft.com/office/drawing/2014/main" id="{307382D1-5480-F618-1A78-1275A192ABCE}"/>
                  </a:ext>
                </a:extLst>
              </p:cNvPr>
              <p:cNvSpPr/>
              <p:nvPr/>
            </p:nvSpPr>
            <p:spPr>
              <a:xfrm>
                <a:off x="7003693" y="2461524"/>
                <a:ext cx="25488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ermanent Marker"/>
                    <a:ea typeface="Permanent Marker"/>
                    <a:cs typeface="Permanent Marker"/>
                    <a:sym typeface="Permanent Marker"/>
                  </a:rPr>
                  <a:t>HEY!</a:t>
                </a:r>
                <a:endParaRPr sz="1200" b="1">
                  <a:latin typeface="Permanent Marker"/>
                  <a:ea typeface="Permanent Marker"/>
                  <a:cs typeface="Permanent Marker"/>
                  <a:sym typeface="Permanent Marker"/>
                </a:endParaRPr>
              </a:p>
            </p:txBody>
          </p:sp>
          <p:pic>
            <p:nvPicPr>
              <p:cNvPr id="281" name="Google Shape;381;p43">
                <a:extLst>
                  <a:ext uri="{FF2B5EF4-FFF2-40B4-BE49-F238E27FC236}">
                    <a16:creationId xmlns:a16="http://schemas.microsoft.com/office/drawing/2014/main" id="{9360E7E8-6437-3E3A-7386-DE664EFC21D5}"/>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71" name="Google Shape;382;p43">
              <a:extLst>
                <a:ext uri="{FF2B5EF4-FFF2-40B4-BE49-F238E27FC236}">
                  <a16:creationId xmlns:a16="http://schemas.microsoft.com/office/drawing/2014/main" id="{42886D94-7957-BE30-B428-34AF1647F35E}"/>
                </a:ext>
              </a:extLst>
            </p:cNvPr>
            <p:cNvGrpSpPr/>
            <p:nvPr/>
          </p:nvGrpSpPr>
          <p:grpSpPr>
            <a:xfrm>
              <a:off x="5804429" y="619124"/>
              <a:ext cx="1101895" cy="996748"/>
              <a:chOff x="5741025" y="2461524"/>
              <a:chExt cx="3811468" cy="2501251"/>
            </a:xfrm>
          </p:grpSpPr>
          <p:sp>
            <p:nvSpPr>
              <p:cNvPr id="278" name="Google Shape;383;p43">
                <a:extLst>
                  <a:ext uri="{FF2B5EF4-FFF2-40B4-BE49-F238E27FC236}">
                    <a16:creationId xmlns:a16="http://schemas.microsoft.com/office/drawing/2014/main" id="{66567B01-DFDE-4644-FAD4-2C77258D32AB}"/>
                  </a:ext>
                </a:extLst>
              </p:cNvPr>
              <p:cNvSpPr/>
              <p:nvPr/>
            </p:nvSpPr>
            <p:spPr>
              <a:xfrm>
                <a:off x="7003693" y="2461524"/>
                <a:ext cx="25488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ermanent Marker"/>
                    <a:ea typeface="Permanent Marker"/>
                    <a:cs typeface="Permanent Marker"/>
                    <a:sym typeface="Permanent Marker"/>
                  </a:rPr>
                  <a:t>HEY!</a:t>
                </a:r>
                <a:endParaRPr sz="1200" b="1">
                  <a:latin typeface="Permanent Marker"/>
                  <a:ea typeface="Permanent Marker"/>
                  <a:cs typeface="Permanent Marker"/>
                  <a:sym typeface="Permanent Marker"/>
                </a:endParaRPr>
              </a:p>
            </p:txBody>
          </p:sp>
          <p:pic>
            <p:nvPicPr>
              <p:cNvPr id="279" name="Google Shape;384;p43">
                <a:extLst>
                  <a:ext uri="{FF2B5EF4-FFF2-40B4-BE49-F238E27FC236}">
                    <a16:creationId xmlns:a16="http://schemas.microsoft.com/office/drawing/2014/main" id="{DA3BB681-87DF-CAF1-90C9-A58D22E68AFC}"/>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72" name="Google Shape;385;p43">
              <a:extLst>
                <a:ext uri="{FF2B5EF4-FFF2-40B4-BE49-F238E27FC236}">
                  <a16:creationId xmlns:a16="http://schemas.microsoft.com/office/drawing/2014/main" id="{6355B9F3-8E1B-5D31-5298-E4F31CA0EAA8}"/>
                </a:ext>
              </a:extLst>
            </p:cNvPr>
            <p:cNvGrpSpPr/>
            <p:nvPr/>
          </p:nvGrpSpPr>
          <p:grpSpPr>
            <a:xfrm>
              <a:off x="5956829" y="771524"/>
              <a:ext cx="1101895" cy="996748"/>
              <a:chOff x="5741025" y="2461524"/>
              <a:chExt cx="3811468" cy="2501251"/>
            </a:xfrm>
          </p:grpSpPr>
          <p:sp>
            <p:nvSpPr>
              <p:cNvPr id="276" name="Google Shape;386;p43">
                <a:extLst>
                  <a:ext uri="{FF2B5EF4-FFF2-40B4-BE49-F238E27FC236}">
                    <a16:creationId xmlns:a16="http://schemas.microsoft.com/office/drawing/2014/main" id="{8551BA2E-56E9-39C3-B47B-15263BAFCBA4}"/>
                  </a:ext>
                </a:extLst>
              </p:cNvPr>
              <p:cNvSpPr/>
              <p:nvPr/>
            </p:nvSpPr>
            <p:spPr>
              <a:xfrm>
                <a:off x="7003693" y="2461524"/>
                <a:ext cx="25488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ermanent Marker"/>
                    <a:ea typeface="Permanent Marker"/>
                    <a:cs typeface="Permanent Marker"/>
                    <a:sym typeface="Permanent Marker"/>
                  </a:rPr>
                  <a:t>HEY!</a:t>
                </a:r>
                <a:endParaRPr sz="1200" b="1">
                  <a:latin typeface="Permanent Marker"/>
                  <a:ea typeface="Permanent Marker"/>
                  <a:cs typeface="Permanent Marker"/>
                  <a:sym typeface="Permanent Marker"/>
                </a:endParaRPr>
              </a:p>
            </p:txBody>
          </p:sp>
          <p:pic>
            <p:nvPicPr>
              <p:cNvPr id="277" name="Google Shape;387;p43">
                <a:extLst>
                  <a:ext uri="{FF2B5EF4-FFF2-40B4-BE49-F238E27FC236}">
                    <a16:creationId xmlns:a16="http://schemas.microsoft.com/office/drawing/2014/main" id="{D2C52BD8-9A0A-A0EF-1070-4E353B80D84C}"/>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nvGrpSpPr>
            <p:cNvPr id="273" name="Google Shape;388;p43">
              <a:extLst>
                <a:ext uri="{FF2B5EF4-FFF2-40B4-BE49-F238E27FC236}">
                  <a16:creationId xmlns:a16="http://schemas.microsoft.com/office/drawing/2014/main" id="{C842DC15-1E4B-93DC-0812-8F612F1CE865}"/>
                </a:ext>
              </a:extLst>
            </p:cNvPr>
            <p:cNvGrpSpPr/>
            <p:nvPr/>
          </p:nvGrpSpPr>
          <p:grpSpPr>
            <a:xfrm>
              <a:off x="6109229" y="923924"/>
              <a:ext cx="1101895" cy="996748"/>
              <a:chOff x="5741025" y="2461524"/>
              <a:chExt cx="3811468" cy="2501251"/>
            </a:xfrm>
          </p:grpSpPr>
          <p:sp>
            <p:nvSpPr>
              <p:cNvPr id="274" name="Google Shape;389;p43">
                <a:extLst>
                  <a:ext uri="{FF2B5EF4-FFF2-40B4-BE49-F238E27FC236}">
                    <a16:creationId xmlns:a16="http://schemas.microsoft.com/office/drawing/2014/main" id="{DEA266EC-DC2D-AF74-AC35-FB8DE78EC424}"/>
                  </a:ext>
                </a:extLst>
              </p:cNvPr>
              <p:cNvSpPr/>
              <p:nvPr/>
            </p:nvSpPr>
            <p:spPr>
              <a:xfrm>
                <a:off x="7003693" y="2461524"/>
                <a:ext cx="2548800" cy="858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200" b="1">
                    <a:latin typeface="Permanent Marker"/>
                    <a:ea typeface="Permanent Marker"/>
                    <a:cs typeface="Permanent Marker"/>
                    <a:sym typeface="Permanent Marker"/>
                  </a:rPr>
                  <a:t>HEY!</a:t>
                </a:r>
                <a:endParaRPr sz="1200" b="1">
                  <a:latin typeface="Permanent Marker"/>
                  <a:ea typeface="Permanent Marker"/>
                  <a:cs typeface="Permanent Marker"/>
                  <a:sym typeface="Permanent Marker"/>
                </a:endParaRPr>
              </a:p>
            </p:txBody>
          </p:sp>
          <p:pic>
            <p:nvPicPr>
              <p:cNvPr id="275" name="Google Shape;390;p43">
                <a:extLst>
                  <a:ext uri="{FF2B5EF4-FFF2-40B4-BE49-F238E27FC236}">
                    <a16:creationId xmlns:a16="http://schemas.microsoft.com/office/drawing/2014/main" id="{FF55B64E-CA4F-DCFA-6A65-28386A407FF7}"/>
                  </a:ext>
                </a:extLst>
              </p:cNvPr>
              <p:cNvPicPr preferRelativeResize="0"/>
              <p:nvPr/>
            </p:nvPicPr>
            <p:blipFill>
              <a:blip r:embed="rId3">
                <a:alphaModFix/>
              </a:blip>
              <a:stretch>
                <a:fillRect/>
              </a:stretch>
            </p:blipFill>
            <p:spPr>
              <a:xfrm>
                <a:off x="5741025" y="3161925"/>
                <a:ext cx="2548700" cy="1800850"/>
              </a:xfrm>
              <a:prstGeom prst="rect">
                <a:avLst/>
              </a:prstGeom>
              <a:noFill/>
              <a:ln>
                <a:noFill/>
              </a:ln>
            </p:spPr>
          </p:pic>
        </p:grpSp>
      </p:grpSp>
      <p:sp>
        <p:nvSpPr>
          <p:cNvPr id="284" name="Google Shape;423;p43">
            <a:extLst>
              <a:ext uri="{FF2B5EF4-FFF2-40B4-BE49-F238E27FC236}">
                <a16:creationId xmlns:a16="http://schemas.microsoft.com/office/drawing/2014/main" id="{B78B8CD6-7235-6751-ED16-F31C25745CA1}"/>
              </a:ext>
            </a:extLst>
          </p:cNvPr>
          <p:cNvSpPr txBox="1"/>
          <p:nvPr/>
        </p:nvSpPr>
        <p:spPr>
          <a:xfrm>
            <a:off x="95956" y="6177155"/>
            <a:ext cx="2802338" cy="460800"/>
          </a:xfrm>
          <a:prstGeom prst="rect">
            <a:avLst/>
          </a:prstGeom>
          <a:noFill/>
          <a:ln>
            <a:noFill/>
          </a:ln>
        </p:spPr>
        <p:txBody>
          <a:bodyPr spcFirstLastPara="1" wrap="square" lIns="121900" tIns="121900" rIns="121900" bIns="121900" anchor="t" anchorCtr="0">
            <a:noAutofit/>
          </a:bodyPr>
          <a:lstStyle/>
          <a:p>
            <a:pPr algn="ctr"/>
            <a:r>
              <a:rPr lang="en" sz="2400" dirty="0"/>
              <a:t>~12M Java Devs</a:t>
            </a:r>
            <a:endParaRPr sz="2400" dirty="0"/>
          </a:p>
        </p:txBody>
      </p:sp>
    </p:spTree>
    <p:extLst>
      <p:ext uri="{BB962C8B-B14F-4D97-AF65-F5344CB8AC3E}">
        <p14:creationId xmlns:p14="http://schemas.microsoft.com/office/powerpoint/2010/main" val="4263252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7"/>
        <p:cNvGrpSpPr/>
        <p:nvPr/>
      </p:nvGrpSpPr>
      <p:grpSpPr>
        <a:xfrm>
          <a:off x="0" y="0"/>
          <a:ext cx="0" cy="0"/>
          <a:chOff x="0" y="0"/>
          <a:chExt cx="0" cy="0"/>
        </a:xfrm>
      </p:grpSpPr>
      <p:sp useBgFill="1">
        <p:nvSpPr>
          <p:cNvPr id="440" name="Rectangle 43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Rectangle 43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Rectangle 43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44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Freeform: Shape 44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5" name="Rectangle 44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Google Shape;428;p44"/>
          <p:cNvSpPr txBox="1">
            <a:spLocks noGrp="1"/>
          </p:cNvSpPr>
          <p:nvPr>
            <p:ph type="title"/>
          </p:nvPr>
        </p:nvSpPr>
        <p:spPr>
          <a:xfrm>
            <a:off x="586478" y="1683756"/>
            <a:ext cx="3115265" cy="2396359"/>
          </a:xfrm>
          <a:prstGeom prst="rect">
            <a:avLst/>
          </a:prstGeom>
        </p:spPr>
        <p:txBody>
          <a:bodyPr spcFirstLastPara="1" vert="horz" lIns="91440" tIns="45720" rIns="91440" bIns="45720" rtlCol="0" anchor="b" anchorCtr="0">
            <a:normAutofit/>
          </a:bodyPr>
          <a:lstStyle/>
          <a:p>
            <a:pPr algn="r">
              <a:spcBef>
                <a:spcPct val="0"/>
              </a:spcBef>
            </a:pPr>
            <a:r>
              <a:rPr lang="en-US" sz="4000" kern="1200">
                <a:solidFill>
                  <a:srgbClr val="FFFFFF"/>
                </a:solidFill>
                <a:latin typeface="+mj-lt"/>
                <a:ea typeface="+mj-ea"/>
                <a:cs typeface="+mj-cs"/>
              </a:rPr>
              <a:t>Java Needs to be a First Class Citizen for ML</a:t>
            </a:r>
          </a:p>
        </p:txBody>
      </p:sp>
      <p:graphicFrame>
        <p:nvGraphicFramePr>
          <p:cNvPr id="444" name="Google Shape;429;p44">
            <a:extLst>
              <a:ext uri="{FF2B5EF4-FFF2-40B4-BE49-F238E27FC236}">
                <a16:creationId xmlns:a16="http://schemas.microsoft.com/office/drawing/2014/main" id="{0424FBE0-BF4B-CF89-CED4-365159807581}"/>
              </a:ext>
            </a:extLst>
          </p:cNvPr>
          <p:cNvGraphicFramePr/>
          <p:nvPr>
            <p:extLst>
              <p:ext uri="{D42A27DB-BD31-4B8C-83A1-F6EECF244321}">
                <p14:modId xmlns:p14="http://schemas.microsoft.com/office/powerpoint/2010/main" val="1817680022"/>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3"/>
        <p:cNvGrpSpPr/>
        <p:nvPr/>
      </p:nvGrpSpPr>
      <p:grpSpPr>
        <a:xfrm>
          <a:off x="0" y="0"/>
          <a:ext cx="0" cy="0"/>
          <a:chOff x="0" y="0"/>
          <a:chExt cx="0" cy="0"/>
        </a:xfrm>
      </p:grpSpPr>
      <p:sp useBgFill="1">
        <p:nvSpPr>
          <p:cNvPr id="492" name="Rectangle 49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Rectangle 49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Rectangle 49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Rectangle 49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0" name="Freeform: Shape 49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2" name="Rectangle 50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Google Shape;434;p45"/>
          <p:cNvSpPr txBox="1">
            <a:spLocks noGrp="1"/>
          </p:cNvSpPr>
          <p:nvPr>
            <p:ph type="title"/>
          </p:nvPr>
        </p:nvSpPr>
        <p:spPr>
          <a:xfrm>
            <a:off x="466722" y="586855"/>
            <a:ext cx="3201366" cy="3387497"/>
          </a:xfrm>
          <a:prstGeom prst="rect">
            <a:avLst/>
          </a:prstGeom>
        </p:spPr>
        <p:txBody>
          <a:bodyPr spcFirstLastPara="1" vert="horz" lIns="121900" tIns="121900" rIns="121900" bIns="121900" rtlCol="0" anchor="b" anchorCtr="0">
            <a:normAutofit/>
          </a:bodyPr>
          <a:lstStyle/>
          <a:p>
            <a:pPr algn="r">
              <a:spcBef>
                <a:spcPts val="0"/>
              </a:spcBef>
            </a:pPr>
            <a:r>
              <a:rPr lang="en-CA" sz="4000">
                <a:solidFill>
                  <a:srgbClr val="FFFFFF"/>
                </a:solidFill>
                <a:latin typeface="Alfa Slab One"/>
                <a:ea typeface="Alfa Slab One"/>
                <a:cs typeface="Alfa Slab One"/>
                <a:sym typeface="Alfa Slab One"/>
              </a:rPr>
              <a:t>JSR 381 - Visual Recognition API</a:t>
            </a:r>
          </a:p>
        </p:txBody>
      </p:sp>
      <p:sp>
        <p:nvSpPr>
          <p:cNvPr id="435" name="Google Shape;435;p45"/>
          <p:cNvSpPr txBox="1">
            <a:spLocks noGrp="1"/>
          </p:cNvSpPr>
          <p:nvPr>
            <p:ph type="body" idx="1"/>
          </p:nvPr>
        </p:nvSpPr>
        <p:spPr>
          <a:xfrm>
            <a:off x="4267201" y="649480"/>
            <a:ext cx="3842294" cy="5546047"/>
          </a:xfrm>
          <a:prstGeom prst="rect">
            <a:avLst/>
          </a:prstGeom>
        </p:spPr>
        <p:txBody>
          <a:bodyPr spcFirstLastPara="1" vert="horz" lIns="121900" tIns="121900" rIns="121900" bIns="121900" rtlCol="0" anchor="ctr" anchorCtr="0">
            <a:noAutofit/>
          </a:bodyPr>
          <a:lstStyle/>
          <a:p>
            <a:pPr marL="548627" indent="-426709" defTabSz="822960">
              <a:spcBef>
                <a:spcPts val="0"/>
              </a:spcBef>
              <a:spcAft>
                <a:spcPts val="600"/>
              </a:spcAft>
              <a:buSzPts val="2000"/>
              <a:buFont typeface="Proxima Nova"/>
              <a:buChar char="●"/>
            </a:pPr>
            <a:r>
              <a:rPr lang="en-US" kern="1200" dirty="0">
                <a:latin typeface="Proxima Nova"/>
                <a:ea typeface="+mn-ea"/>
                <a:cs typeface="+mn-cs"/>
                <a:sym typeface="Proxima Nova"/>
              </a:rPr>
              <a:t>Java-friendly standard API for computer vision tasks using ML</a:t>
            </a:r>
          </a:p>
          <a:p>
            <a:pPr marL="548627" indent="-426709" defTabSz="822960">
              <a:spcBef>
                <a:spcPts val="0"/>
              </a:spcBef>
              <a:spcAft>
                <a:spcPts val="600"/>
              </a:spcAft>
              <a:buSzPts val="2000"/>
              <a:buFont typeface="Proxima Nova"/>
              <a:buChar char="●"/>
            </a:pPr>
            <a:r>
              <a:rPr lang="en-US" dirty="0">
                <a:latin typeface="Proxima Nova"/>
                <a:sym typeface="Proxima Nova"/>
              </a:rPr>
              <a:t>P</a:t>
            </a:r>
            <a:r>
              <a:rPr lang="en-US" kern="1200" dirty="0">
                <a:latin typeface="Proxima Nova"/>
                <a:ea typeface="+mn-ea"/>
                <a:cs typeface="+mn-cs"/>
                <a:sym typeface="Proxima Nova"/>
              </a:rPr>
              <a:t>rovides a generic ML API</a:t>
            </a:r>
          </a:p>
          <a:p>
            <a:pPr marL="548627" indent="-426709" defTabSz="822960">
              <a:spcBef>
                <a:spcPts val="0"/>
              </a:spcBef>
              <a:spcAft>
                <a:spcPts val="600"/>
              </a:spcAft>
              <a:buSzPts val="2000"/>
              <a:buFont typeface="Proxima Nova"/>
              <a:buChar char="●"/>
            </a:pPr>
            <a:r>
              <a:rPr lang="en-US" kern="1200" dirty="0">
                <a:latin typeface="Proxima Nova"/>
                <a:ea typeface="+mn-ea"/>
                <a:cs typeface="+mn-cs"/>
                <a:sym typeface="Proxima Nova"/>
              </a:rPr>
              <a:t>Designed for Java app </a:t>
            </a:r>
            <a:r>
              <a:rPr lang="en-US" kern="1200" dirty="0" err="1">
                <a:latin typeface="Proxima Nova"/>
                <a:ea typeface="+mn-ea"/>
                <a:cs typeface="+mn-cs"/>
                <a:sym typeface="Proxima Nova"/>
              </a:rPr>
              <a:t>devs</a:t>
            </a:r>
            <a:endParaRPr lang="en-US" kern="1200" dirty="0">
              <a:latin typeface="Proxima Nova"/>
              <a:ea typeface="+mn-ea"/>
              <a:cs typeface="+mn-cs"/>
              <a:sym typeface="Proxima Nova"/>
            </a:endParaRPr>
          </a:p>
          <a:p>
            <a:pPr marL="548627" indent="-426709" defTabSz="822960">
              <a:spcBef>
                <a:spcPts val="0"/>
              </a:spcBef>
              <a:spcAft>
                <a:spcPts val="600"/>
              </a:spcAft>
              <a:buSzPts val="2000"/>
              <a:buFont typeface="Proxima Nova"/>
              <a:buChar char="●"/>
            </a:pPr>
            <a:r>
              <a:rPr lang="en-US" kern="1200" dirty="0">
                <a:latin typeface="Proxima Nova"/>
                <a:ea typeface="+mn-ea"/>
                <a:cs typeface="+mn-cs"/>
                <a:sym typeface="Proxima Nova"/>
              </a:rPr>
              <a:t>Multiple implementations</a:t>
            </a:r>
          </a:p>
          <a:p>
            <a:pPr marL="548627" indent="-426709" defTabSz="822960">
              <a:spcBef>
                <a:spcPts val="0"/>
              </a:spcBef>
              <a:spcAft>
                <a:spcPts val="600"/>
              </a:spcAft>
              <a:buSzPts val="2000"/>
              <a:buFont typeface="Proxima Nova"/>
              <a:buChar char="●"/>
            </a:pPr>
            <a:r>
              <a:rPr lang="en-US" kern="1200" dirty="0">
                <a:latin typeface="Proxima Nova"/>
                <a:ea typeface="+mn-ea"/>
                <a:cs typeface="+mn-cs"/>
                <a:sym typeface="Proxima Nova"/>
              </a:rPr>
              <a:t>High level abstractions</a:t>
            </a:r>
          </a:p>
          <a:p>
            <a:pPr marL="548627" indent="-426709" defTabSz="822960">
              <a:spcBef>
                <a:spcPts val="0"/>
              </a:spcBef>
              <a:spcAft>
                <a:spcPts val="600"/>
              </a:spcAft>
              <a:buSzPts val="2000"/>
              <a:buFont typeface="Proxima Nova"/>
              <a:buChar char="●"/>
            </a:pPr>
            <a:r>
              <a:rPr lang="en-US" kern="1200" dirty="0">
                <a:latin typeface="Arial"/>
                <a:ea typeface="+mn-ea"/>
                <a:cs typeface="Arial"/>
                <a:sym typeface="Arial"/>
              </a:rPr>
              <a:t>Readable and easy to use</a:t>
            </a:r>
            <a:endParaRPr lang="en-US" dirty="0"/>
          </a:p>
        </p:txBody>
      </p:sp>
      <p:pic>
        <p:nvPicPr>
          <p:cNvPr id="436" name="Google Shape;436;p45"/>
          <p:cNvPicPr preferRelativeResize="0"/>
          <p:nvPr/>
        </p:nvPicPr>
        <p:blipFill rotWithShape="1">
          <a:blip r:embed="rId3"/>
          <a:stretch/>
        </p:blipFill>
        <p:spPr>
          <a:xfrm>
            <a:off x="8109502" y="2079023"/>
            <a:ext cx="3615776" cy="2711833"/>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2"/>
        <p:cNvGrpSpPr/>
        <p:nvPr/>
      </p:nvGrpSpPr>
      <p:grpSpPr>
        <a:xfrm>
          <a:off x="0" y="0"/>
          <a:ext cx="0" cy="0"/>
          <a:chOff x="0" y="0"/>
          <a:chExt cx="0" cy="0"/>
        </a:xfrm>
      </p:grpSpPr>
      <p:sp useBgFill="1">
        <p:nvSpPr>
          <p:cNvPr id="488" name="Rectangle 471">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Rectangle 473">
            <a:extLst>
              <a:ext uri="{FF2B5EF4-FFF2-40B4-BE49-F238E27FC236}">
                <a16:creationId xmlns:a16="http://schemas.microsoft.com/office/drawing/2014/main" id="{6C45AC87-1D03-4452-BBE4-712E10796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Rectangle 475">
            <a:extLst>
              <a:ext uri="{FF2B5EF4-FFF2-40B4-BE49-F238E27FC236}">
                <a16:creationId xmlns:a16="http://schemas.microsoft.com/office/drawing/2014/main" id="{D3A66E38-056D-4A0A-BF1D-682AB05298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0500" y="6"/>
            <a:ext cx="31114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Rectangle 477">
            <a:extLst>
              <a:ext uri="{FF2B5EF4-FFF2-40B4-BE49-F238E27FC236}">
                <a16:creationId xmlns:a16="http://schemas.microsoft.com/office/drawing/2014/main" id="{E7D0A197-F7EC-4629-86FB-48D5D3B82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835780"/>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0" name="Rectangle 479">
            <a:extLst>
              <a:ext uri="{FF2B5EF4-FFF2-40B4-BE49-F238E27FC236}">
                <a16:creationId xmlns:a16="http://schemas.microsoft.com/office/drawing/2014/main" id="{47251444-A29D-44A8-9E2E-263F0C215B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26042" y="9496"/>
            <a:ext cx="11765956" cy="2826288"/>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Google Shape;463;p49"/>
          <p:cNvSpPr txBox="1">
            <a:spLocks noGrp="1"/>
          </p:cNvSpPr>
          <p:nvPr>
            <p:ph type="ctrTitle"/>
          </p:nvPr>
        </p:nvSpPr>
        <p:spPr>
          <a:xfrm>
            <a:off x="1371600" y="488826"/>
            <a:ext cx="9448801" cy="1047132"/>
          </a:xfrm>
          <a:prstGeom prst="rect">
            <a:avLst/>
          </a:prstGeom>
        </p:spPr>
        <p:txBody>
          <a:bodyPr spcFirstLastPara="1" vert="horz" lIns="91440" tIns="45720" rIns="91440" bIns="45720" rtlCol="0" anchor="ctr" anchorCtr="0">
            <a:normAutofit/>
          </a:bodyPr>
          <a:lstStyle/>
          <a:p>
            <a:pPr algn="l"/>
            <a:r>
              <a:rPr lang="en-US" sz="4000" kern="1200">
                <a:solidFill>
                  <a:srgbClr val="FFFFFF"/>
                </a:solidFill>
                <a:latin typeface="+mj-lt"/>
                <a:ea typeface="+mj-ea"/>
                <a:cs typeface="+mj-cs"/>
              </a:rPr>
              <a:t>What Can you Do with It?</a:t>
            </a:r>
          </a:p>
        </p:txBody>
      </p:sp>
      <p:pic>
        <p:nvPicPr>
          <p:cNvPr id="465" name="Google Shape;465;p49"/>
          <p:cNvPicPr preferRelativeResize="0"/>
          <p:nvPr/>
        </p:nvPicPr>
        <p:blipFill rotWithShape="1">
          <a:blip r:embed="rId3"/>
          <a:srcRect r="13250" b="1"/>
          <a:stretch/>
        </p:blipFill>
        <p:spPr>
          <a:xfrm>
            <a:off x="1826653"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pic>
        <p:nvPicPr>
          <p:cNvPr id="467" name="Google Shape;467;p49"/>
          <p:cNvPicPr preferRelativeResize="0"/>
          <p:nvPr/>
        </p:nvPicPr>
        <p:blipFill rotWithShape="1">
          <a:blip r:embed="rId4"/>
          <a:srcRect l="33163" r="2585" b="-3"/>
          <a:stretch/>
        </p:blipFill>
        <p:spPr>
          <a:xfrm>
            <a:off x="4813890"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pic>
        <p:nvPicPr>
          <p:cNvPr id="466" name="Google Shape;466;p49"/>
          <p:cNvPicPr preferRelativeResize="0"/>
          <p:nvPr/>
        </p:nvPicPr>
        <p:blipFill rotWithShape="1">
          <a:blip r:embed="rId5"/>
          <a:srcRect l="23881" r="16869" b="1"/>
          <a:stretch/>
        </p:blipFill>
        <p:spPr>
          <a:xfrm>
            <a:off x="7801127" y="1801891"/>
            <a:ext cx="2593464" cy="2593464"/>
          </a:xfrm>
          <a:custGeom>
            <a:avLst/>
            <a:gdLst/>
            <a:ahLst/>
            <a:cxnLst/>
            <a:rect l="l" t="t" r="r" b="b"/>
            <a:pathLst>
              <a:path w="2593464" h="2593464">
                <a:moveTo>
                  <a:pt x="1296732" y="0"/>
                </a:moveTo>
                <a:cubicBezTo>
                  <a:pt x="2012897" y="0"/>
                  <a:pt x="2593464" y="580567"/>
                  <a:pt x="2593464" y="1296732"/>
                </a:cubicBezTo>
                <a:cubicBezTo>
                  <a:pt x="2593464" y="2012897"/>
                  <a:pt x="2012897" y="2593464"/>
                  <a:pt x="1296732" y="2593464"/>
                </a:cubicBezTo>
                <a:cubicBezTo>
                  <a:pt x="580567" y="2593464"/>
                  <a:pt x="0" y="2012897"/>
                  <a:pt x="0" y="1296732"/>
                </a:cubicBezTo>
                <a:cubicBezTo>
                  <a:pt x="0" y="580567"/>
                  <a:pt x="580567" y="0"/>
                  <a:pt x="1296732" y="0"/>
                </a:cubicBezTo>
                <a:close/>
              </a:path>
            </a:pathLst>
          </a:custGeom>
          <a:noFill/>
        </p:spPr>
      </p:pic>
      <p:sp>
        <p:nvSpPr>
          <p:cNvPr id="464" name="Google Shape;464;p49"/>
          <p:cNvSpPr txBox="1"/>
          <p:nvPr/>
        </p:nvSpPr>
        <p:spPr>
          <a:xfrm>
            <a:off x="1627607" y="4641849"/>
            <a:ext cx="2991555" cy="1969656"/>
          </a:xfrm>
          <a:prstGeom prst="rect">
            <a:avLst/>
          </a:prstGeom>
        </p:spPr>
        <p:txBody>
          <a:bodyPr spcFirstLastPara="1" vert="horz" lIns="91440" tIns="45720" rIns="91440" bIns="45720" rtlCol="0" anchorCtr="0">
            <a:noAutofit/>
          </a:bodyPr>
          <a:lstStyle/>
          <a:p>
            <a:pPr>
              <a:lnSpc>
                <a:spcPct val="90000"/>
              </a:lnSpc>
              <a:spcAft>
                <a:spcPts val="600"/>
              </a:spcAft>
              <a:buSzPts val="2300"/>
            </a:pPr>
            <a:r>
              <a:rPr lang="en-US" sz="2400" dirty="0"/>
              <a:t>Classify images and data/objects</a:t>
            </a:r>
          </a:p>
          <a:p>
            <a:pPr>
              <a:lnSpc>
                <a:spcPct val="90000"/>
              </a:lnSpc>
              <a:spcAft>
                <a:spcPts val="600"/>
              </a:spcAft>
            </a:pPr>
            <a:r>
              <a:rPr lang="en-US" sz="2400" dirty="0"/>
              <a:t>Classification task / differentiate between categories</a:t>
            </a:r>
          </a:p>
          <a:p>
            <a:pPr indent="-228600">
              <a:lnSpc>
                <a:spcPct val="90000"/>
              </a:lnSpc>
              <a:spcAft>
                <a:spcPts val="600"/>
              </a:spcAft>
              <a:buFont typeface="Arial" panose="020B0604020202020204" pitchFamily="34" charset="0"/>
              <a:buChar char="•"/>
            </a:pPr>
            <a:endParaRPr lang="en-US" sz="2400" dirty="0"/>
          </a:p>
        </p:txBody>
      </p:sp>
      <p:sp>
        <p:nvSpPr>
          <p:cNvPr id="2" name="Google Shape;464;p49">
            <a:extLst>
              <a:ext uri="{FF2B5EF4-FFF2-40B4-BE49-F238E27FC236}">
                <a16:creationId xmlns:a16="http://schemas.microsoft.com/office/drawing/2014/main" id="{918B5850-5BEC-56A4-EB47-0B287E42EBE9}"/>
              </a:ext>
            </a:extLst>
          </p:cNvPr>
          <p:cNvSpPr txBox="1"/>
          <p:nvPr/>
        </p:nvSpPr>
        <p:spPr>
          <a:xfrm>
            <a:off x="5048944" y="4476300"/>
            <a:ext cx="2740886" cy="1448273"/>
          </a:xfrm>
          <a:prstGeom prst="rect">
            <a:avLst/>
          </a:prstGeom>
        </p:spPr>
        <p:txBody>
          <a:bodyPr spcFirstLastPara="1" vert="horz" lIns="91440" tIns="45720" rIns="91440" bIns="45720" rtlCol="0" anchorCtr="0">
            <a:normAutofit/>
          </a:bodyPr>
          <a:lstStyle/>
          <a:p>
            <a:pPr indent="379413">
              <a:lnSpc>
                <a:spcPct val="90000"/>
              </a:lnSpc>
              <a:spcAft>
                <a:spcPts val="600"/>
              </a:spcAft>
              <a:buFont typeface="Arial" panose="020B0604020202020204" pitchFamily="34" charset="0"/>
              <a:buChar char="•"/>
            </a:pPr>
            <a:endParaRPr lang="en-US" sz="500" dirty="0"/>
          </a:p>
          <a:p>
            <a:pPr>
              <a:lnSpc>
                <a:spcPct val="90000"/>
              </a:lnSpc>
              <a:spcAft>
                <a:spcPts val="600"/>
              </a:spcAft>
              <a:buSzPts val="2300"/>
            </a:pPr>
            <a:r>
              <a:rPr lang="en-US" sz="2400" dirty="0"/>
              <a:t>Object Detection </a:t>
            </a:r>
          </a:p>
          <a:p>
            <a:pPr>
              <a:lnSpc>
                <a:spcPct val="90000"/>
              </a:lnSpc>
              <a:spcAft>
                <a:spcPts val="600"/>
              </a:spcAft>
            </a:pPr>
            <a:r>
              <a:rPr lang="en-US" sz="2400" dirty="0"/>
              <a:t>classification + regression(position)</a:t>
            </a:r>
          </a:p>
          <a:p>
            <a:pPr indent="-228600">
              <a:lnSpc>
                <a:spcPct val="90000"/>
              </a:lnSpc>
              <a:spcAft>
                <a:spcPts val="600"/>
              </a:spcAft>
              <a:buFont typeface="Arial" panose="020B0604020202020204" pitchFamily="34" charset="0"/>
              <a:buChar char="•"/>
            </a:pPr>
            <a:endParaRPr lang="en-US" sz="500" dirty="0"/>
          </a:p>
        </p:txBody>
      </p:sp>
      <p:sp>
        <p:nvSpPr>
          <p:cNvPr id="3" name="Google Shape;464;p49">
            <a:extLst>
              <a:ext uri="{FF2B5EF4-FFF2-40B4-BE49-F238E27FC236}">
                <a16:creationId xmlns:a16="http://schemas.microsoft.com/office/drawing/2014/main" id="{24085AB2-1F7A-381C-DD0C-F70D4D66D4E5}"/>
              </a:ext>
            </a:extLst>
          </p:cNvPr>
          <p:cNvSpPr txBox="1"/>
          <p:nvPr/>
        </p:nvSpPr>
        <p:spPr>
          <a:xfrm>
            <a:off x="8236548" y="4619527"/>
            <a:ext cx="2111023" cy="1442631"/>
          </a:xfrm>
          <a:prstGeom prst="rect">
            <a:avLst/>
          </a:prstGeom>
        </p:spPr>
        <p:txBody>
          <a:bodyPr spcFirstLastPara="1" vert="horz" lIns="91440" tIns="45720" rIns="91440" bIns="45720" rtlCol="0" anchorCtr="0">
            <a:normAutofit/>
          </a:bodyPr>
          <a:lstStyle/>
          <a:p>
            <a:pPr>
              <a:lnSpc>
                <a:spcPct val="90000"/>
              </a:lnSpc>
              <a:spcAft>
                <a:spcPts val="600"/>
              </a:spcAft>
              <a:buSzPts val="2300"/>
            </a:pPr>
            <a:r>
              <a:rPr lang="en-US" sz="2400" dirty="0"/>
              <a:t>Estimate value</a:t>
            </a:r>
          </a:p>
          <a:p>
            <a:pPr>
              <a:lnSpc>
                <a:spcPct val="90000"/>
              </a:lnSpc>
              <a:spcAft>
                <a:spcPts val="600"/>
              </a:spcAft>
            </a:pPr>
            <a:r>
              <a:rPr lang="en-US" sz="2400" dirty="0"/>
              <a:t>regression task</a:t>
            </a:r>
          </a:p>
          <a:p>
            <a:pPr>
              <a:lnSpc>
                <a:spcPct val="90000"/>
              </a:lnSpc>
              <a:spcAft>
                <a:spcPts val="600"/>
              </a:spcAft>
              <a:buFont typeface="Arial" panose="020B0604020202020204" pitchFamily="34" charset="0"/>
              <a:buChar char="•"/>
            </a:pP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471"/>
        <p:cNvGrpSpPr/>
        <p:nvPr/>
      </p:nvGrpSpPr>
      <p:grpSpPr>
        <a:xfrm>
          <a:off x="0" y="0"/>
          <a:ext cx="0" cy="0"/>
          <a:chOff x="0" y="0"/>
          <a:chExt cx="0" cy="0"/>
        </a:xfrm>
      </p:grpSpPr>
      <p:sp>
        <p:nvSpPr>
          <p:cNvPr id="472" name="Google Shape;472;p50"/>
          <p:cNvSpPr/>
          <p:nvPr/>
        </p:nvSpPr>
        <p:spPr>
          <a:xfrm>
            <a:off x="2053167" y="1033433"/>
            <a:ext cx="7438800" cy="45132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3" name="Google Shape;473;p50"/>
          <p:cNvSpPr/>
          <p:nvPr/>
        </p:nvSpPr>
        <p:spPr>
          <a:xfrm>
            <a:off x="2494267" y="1897467"/>
            <a:ext cx="5997200" cy="2192800"/>
          </a:xfrm>
          <a:prstGeom prst="roundRect">
            <a:avLst>
              <a:gd name="adj" fmla="val 16667"/>
            </a:avLst>
          </a:prstGeom>
          <a:solidFill>
            <a:srgbClr val="FFFFFF"/>
          </a:solidFill>
          <a:ln w="9525" cap="flat" cmpd="sng">
            <a:solidFill>
              <a:schemeClr val="dk2"/>
            </a:solidFill>
            <a:prstDash val="solid"/>
            <a:round/>
            <a:headEnd type="none" w="sm" len="sm"/>
            <a:tailEnd type="none" w="sm" len="sm"/>
          </a:ln>
          <a:effectLst>
            <a:outerShdw blurRad="57150" dist="66675" dir="5400000" algn="bl" rotWithShape="0">
              <a:srgbClr val="000000">
                <a:alpha val="50000"/>
              </a:srgbClr>
            </a:outerShdw>
          </a:effectLst>
        </p:spPr>
        <p:txBody>
          <a:bodyPr spcFirstLastPara="1" wrap="square" lIns="121900" tIns="121900" rIns="121900" bIns="121900" anchor="ctr" anchorCtr="0">
            <a:noAutofit/>
          </a:bodyPr>
          <a:lstStyle/>
          <a:p>
            <a:endParaRPr sz="2400"/>
          </a:p>
        </p:txBody>
      </p:sp>
      <p:sp>
        <p:nvSpPr>
          <p:cNvPr id="474" name="Google Shape;474;p50"/>
          <p:cNvSpPr/>
          <p:nvPr/>
        </p:nvSpPr>
        <p:spPr>
          <a:xfrm>
            <a:off x="2494267" y="4359533"/>
            <a:ext cx="5997200" cy="437600"/>
          </a:xfrm>
          <a:prstGeom prst="roundRect">
            <a:avLst>
              <a:gd name="adj" fmla="val 16667"/>
            </a:avLst>
          </a:prstGeom>
          <a:solidFill>
            <a:srgbClr val="EFEFEF"/>
          </a:solidFill>
          <a:ln w="9525" cap="flat" cmpd="sng">
            <a:solidFill>
              <a:schemeClr val="dk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ctr" anchorCtr="0">
            <a:noAutofit/>
          </a:bodyPr>
          <a:lstStyle/>
          <a:p>
            <a:pPr algn="ctr"/>
            <a:r>
              <a:rPr lang="en" sz="2400"/>
              <a:t>Generic ML Layer</a:t>
            </a:r>
            <a:endParaRPr sz="2400"/>
          </a:p>
        </p:txBody>
      </p:sp>
      <p:sp>
        <p:nvSpPr>
          <p:cNvPr id="475" name="Google Shape;475;p50"/>
          <p:cNvSpPr/>
          <p:nvPr/>
        </p:nvSpPr>
        <p:spPr>
          <a:xfrm>
            <a:off x="2778067" y="2350864"/>
            <a:ext cx="2303600" cy="1301200"/>
          </a:xfrm>
          <a:prstGeom prst="roundRect">
            <a:avLst>
              <a:gd name="adj" fmla="val 16667"/>
            </a:avLst>
          </a:prstGeom>
          <a:solidFill>
            <a:srgbClr val="EFEFEF"/>
          </a:solidFill>
          <a:ln w="9525" cap="flat" cmpd="sng">
            <a:solidFill>
              <a:schemeClr val="dk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ctr" anchorCtr="0">
            <a:noAutofit/>
          </a:bodyPr>
          <a:lstStyle/>
          <a:p>
            <a:pPr algn="ctr"/>
            <a:r>
              <a:rPr lang="en" sz="2400"/>
              <a:t>Visual </a:t>
            </a:r>
            <a:br>
              <a:rPr lang="en" sz="2400"/>
            </a:br>
            <a:r>
              <a:rPr lang="en" sz="2400"/>
              <a:t>Recognition</a:t>
            </a:r>
            <a:endParaRPr sz="2400"/>
          </a:p>
        </p:txBody>
      </p:sp>
      <p:sp>
        <p:nvSpPr>
          <p:cNvPr id="476" name="Google Shape;476;p50"/>
          <p:cNvSpPr/>
          <p:nvPr/>
        </p:nvSpPr>
        <p:spPr>
          <a:xfrm>
            <a:off x="6192451" y="2364317"/>
            <a:ext cx="1838800" cy="652400"/>
          </a:xfrm>
          <a:prstGeom prst="roundRect">
            <a:avLst>
              <a:gd name="adj" fmla="val 16667"/>
            </a:avLst>
          </a:prstGeom>
          <a:solidFill>
            <a:srgbClr val="EFEFEF"/>
          </a:solidFill>
          <a:ln w="9525" cap="flat" cmpd="sng">
            <a:solidFill>
              <a:schemeClr val="dk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ctr" anchorCtr="0">
            <a:noAutofit/>
          </a:bodyPr>
          <a:lstStyle/>
          <a:p>
            <a:pPr algn="ctr"/>
            <a:r>
              <a:rPr lang="en" sz="2400"/>
              <a:t>Image</a:t>
            </a:r>
            <a:br>
              <a:rPr lang="en" sz="2400"/>
            </a:br>
            <a:r>
              <a:rPr lang="en" sz="2400"/>
              <a:t>Abstraction</a:t>
            </a:r>
            <a:endParaRPr sz="2400"/>
          </a:p>
        </p:txBody>
      </p:sp>
      <p:cxnSp>
        <p:nvCxnSpPr>
          <p:cNvPr id="477" name="Google Shape;477;p50"/>
          <p:cNvCxnSpPr>
            <a:stCxn id="475" idx="2"/>
          </p:cNvCxnSpPr>
          <p:nvPr/>
        </p:nvCxnSpPr>
        <p:spPr>
          <a:xfrm>
            <a:off x="3929867" y="3652064"/>
            <a:ext cx="12800" cy="726400"/>
          </a:xfrm>
          <a:prstGeom prst="straightConnector1">
            <a:avLst/>
          </a:prstGeom>
          <a:noFill/>
          <a:ln w="28575" cap="flat" cmpd="sng">
            <a:solidFill>
              <a:schemeClr val="dk2"/>
            </a:solidFill>
            <a:prstDash val="solid"/>
            <a:round/>
            <a:headEnd type="none" w="med" len="med"/>
            <a:tailEnd type="triangle" w="med" len="med"/>
          </a:ln>
        </p:spPr>
      </p:cxnSp>
      <p:sp>
        <p:nvSpPr>
          <p:cNvPr id="478" name="Google Shape;478;p50"/>
          <p:cNvSpPr/>
          <p:nvPr/>
        </p:nvSpPr>
        <p:spPr>
          <a:xfrm>
            <a:off x="2494200" y="1108200"/>
            <a:ext cx="5997200" cy="517200"/>
          </a:xfrm>
          <a:prstGeom prst="roundRect">
            <a:avLst>
              <a:gd name="adj" fmla="val 16667"/>
            </a:avLst>
          </a:prstGeom>
          <a:solidFill>
            <a:srgbClr val="FCE5CD"/>
          </a:solidFill>
          <a:ln w="9525" cap="flat" cmpd="sng">
            <a:solidFill>
              <a:schemeClr val="dk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ctr" anchorCtr="0">
            <a:noAutofit/>
          </a:bodyPr>
          <a:lstStyle/>
          <a:p>
            <a:pPr algn="ctr"/>
            <a:r>
              <a:rPr lang="en" sz="2400"/>
              <a:t>VisRec Public API</a:t>
            </a:r>
            <a:endParaRPr sz="2400"/>
          </a:p>
        </p:txBody>
      </p:sp>
      <p:cxnSp>
        <p:nvCxnSpPr>
          <p:cNvPr id="479" name="Google Shape;479;p50"/>
          <p:cNvCxnSpPr/>
          <p:nvPr/>
        </p:nvCxnSpPr>
        <p:spPr>
          <a:xfrm>
            <a:off x="3920467" y="4802833"/>
            <a:ext cx="10800" cy="408800"/>
          </a:xfrm>
          <a:prstGeom prst="straightConnector1">
            <a:avLst/>
          </a:prstGeom>
          <a:noFill/>
          <a:ln w="28575" cap="flat" cmpd="sng">
            <a:solidFill>
              <a:schemeClr val="dk2"/>
            </a:solidFill>
            <a:prstDash val="solid"/>
            <a:round/>
            <a:headEnd type="none" w="med" len="med"/>
            <a:tailEnd type="triangle" w="med" len="med"/>
          </a:ln>
        </p:spPr>
      </p:cxnSp>
      <p:sp>
        <p:nvSpPr>
          <p:cNvPr id="480" name="Google Shape;480;p50"/>
          <p:cNvSpPr/>
          <p:nvPr/>
        </p:nvSpPr>
        <p:spPr>
          <a:xfrm>
            <a:off x="2494267" y="346735"/>
            <a:ext cx="5997200" cy="437600"/>
          </a:xfrm>
          <a:prstGeom prst="roundRect">
            <a:avLst>
              <a:gd name="adj" fmla="val 16667"/>
            </a:avLst>
          </a:prstGeom>
          <a:solidFill>
            <a:srgbClr val="CCCCCC"/>
          </a:solidFill>
          <a:ln w="9525" cap="flat" cmpd="sng">
            <a:solidFill>
              <a:schemeClr val="dk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ctr" anchorCtr="0">
            <a:noAutofit/>
          </a:bodyPr>
          <a:lstStyle/>
          <a:p>
            <a:pPr algn="ctr"/>
            <a:r>
              <a:rPr lang="en" sz="2400">
                <a:solidFill>
                  <a:srgbClr val="666666"/>
                </a:solidFill>
              </a:rPr>
              <a:t>Apps/Libs</a:t>
            </a:r>
            <a:endParaRPr sz="2400">
              <a:solidFill>
                <a:srgbClr val="666666"/>
              </a:solidFill>
            </a:endParaRPr>
          </a:p>
        </p:txBody>
      </p:sp>
      <p:cxnSp>
        <p:nvCxnSpPr>
          <p:cNvPr id="481" name="Google Shape;481;p50"/>
          <p:cNvCxnSpPr>
            <a:endCxn id="475" idx="0"/>
          </p:cNvCxnSpPr>
          <p:nvPr/>
        </p:nvCxnSpPr>
        <p:spPr>
          <a:xfrm flipH="1">
            <a:off x="3929867" y="1643264"/>
            <a:ext cx="6800" cy="707600"/>
          </a:xfrm>
          <a:prstGeom prst="straightConnector1">
            <a:avLst/>
          </a:prstGeom>
          <a:noFill/>
          <a:ln w="28575" cap="flat" cmpd="sng">
            <a:solidFill>
              <a:schemeClr val="dk2"/>
            </a:solidFill>
            <a:prstDash val="solid"/>
            <a:round/>
            <a:headEnd type="none" w="med" len="med"/>
            <a:tailEnd type="triangle" w="med" len="med"/>
          </a:ln>
        </p:spPr>
      </p:cxnSp>
      <p:cxnSp>
        <p:nvCxnSpPr>
          <p:cNvPr id="482" name="Google Shape;482;p50"/>
          <p:cNvCxnSpPr/>
          <p:nvPr/>
        </p:nvCxnSpPr>
        <p:spPr>
          <a:xfrm>
            <a:off x="5492867" y="777492"/>
            <a:ext cx="0" cy="396800"/>
          </a:xfrm>
          <a:prstGeom prst="straightConnector1">
            <a:avLst/>
          </a:prstGeom>
          <a:noFill/>
          <a:ln w="28575" cap="flat" cmpd="sng">
            <a:solidFill>
              <a:schemeClr val="dk2"/>
            </a:solidFill>
            <a:prstDash val="solid"/>
            <a:round/>
            <a:headEnd type="none" w="med" len="med"/>
            <a:tailEnd type="triangle" w="med" len="med"/>
          </a:ln>
        </p:spPr>
      </p:cxnSp>
      <p:sp>
        <p:nvSpPr>
          <p:cNvPr id="483" name="Google Shape;483;p50"/>
          <p:cNvSpPr/>
          <p:nvPr/>
        </p:nvSpPr>
        <p:spPr>
          <a:xfrm>
            <a:off x="5386467" y="3597695"/>
            <a:ext cx="3072400" cy="3908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2400" i="1"/>
              <a:t>Visual Recognition Layer</a:t>
            </a:r>
            <a:endParaRPr sz="2400" i="1"/>
          </a:p>
        </p:txBody>
      </p:sp>
      <p:sp>
        <p:nvSpPr>
          <p:cNvPr id="484" name="Google Shape;484;p50"/>
          <p:cNvSpPr/>
          <p:nvPr/>
        </p:nvSpPr>
        <p:spPr>
          <a:xfrm>
            <a:off x="8422272" y="3206600"/>
            <a:ext cx="1204800" cy="6524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2400" b="1" i="1"/>
              <a:t>JSR381</a:t>
            </a:r>
            <a:endParaRPr sz="2400" b="1" i="1"/>
          </a:p>
        </p:txBody>
      </p:sp>
      <p:sp>
        <p:nvSpPr>
          <p:cNvPr id="485" name="Google Shape;485;p50"/>
          <p:cNvSpPr/>
          <p:nvPr/>
        </p:nvSpPr>
        <p:spPr>
          <a:xfrm rot="10800000">
            <a:off x="5173727" y="2550133"/>
            <a:ext cx="922400" cy="247600"/>
          </a:xfrm>
          <a:prstGeom prst="rightArrow">
            <a:avLst>
              <a:gd name="adj1" fmla="val 50000"/>
              <a:gd name="adj2" fmla="val 50000"/>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486" name="Google Shape;486;p50"/>
          <p:cNvCxnSpPr/>
          <p:nvPr/>
        </p:nvCxnSpPr>
        <p:spPr>
          <a:xfrm flipH="1">
            <a:off x="7286000" y="4791667"/>
            <a:ext cx="7600" cy="420000"/>
          </a:xfrm>
          <a:prstGeom prst="straightConnector1">
            <a:avLst/>
          </a:prstGeom>
          <a:noFill/>
          <a:ln w="28575" cap="flat" cmpd="sng">
            <a:solidFill>
              <a:schemeClr val="dk2"/>
            </a:solidFill>
            <a:prstDash val="solid"/>
            <a:round/>
            <a:headEnd type="none" w="med" len="med"/>
            <a:tailEnd type="triangle" w="med" len="med"/>
          </a:ln>
        </p:spPr>
      </p:cxnSp>
      <p:sp>
        <p:nvSpPr>
          <p:cNvPr id="487" name="Google Shape;487;p50"/>
          <p:cNvSpPr/>
          <p:nvPr/>
        </p:nvSpPr>
        <p:spPr>
          <a:xfrm>
            <a:off x="3111500" y="5179767"/>
            <a:ext cx="4688400" cy="2740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Service Provider Interface</a:t>
            </a:r>
            <a:endParaRPr sz="1600"/>
          </a:p>
        </p:txBody>
      </p:sp>
      <p:grpSp>
        <p:nvGrpSpPr>
          <p:cNvPr id="488" name="Google Shape;488;p50"/>
          <p:cNvGrpSpPr/>
          <p:nvPr/>
        </p:nvGrpSpPr>
        <p:grpSpPr>
          <a:xfrm>
            <a:off x="2811697" y="5461133"/>
            <a:ext cx="2303604" cy="1121600"/>
            <a:chOff x="2108772" y="4095850"/>
            <a:chExt cx="1727703" cy="841200"/>
          </a:xfrm>
        </p:grpSpPr>
        <p:grpSp>
          <p:nvGrpSpPr>
            <p:cNvPr id="489" name="Google Shape;489;p50"/>
            <p:cNvGrpSpPr/>
            <p:nvPr/>
          </p:nvGrpSpPr>
          <p:grpSpPr>
            <a:xfrm>
              <a:off x="2108772" y="4403350"/>
              <a:ext cx="1727703" cy="533700"/>
              <a:chOff x="2074747" y="4443050"/>
              <a:chExt cx="1727703" cy="533700"/>
            </a:xfrm>
          </p:grpSpPr>
          <p:sp>
            <p:nvSpPr>
              <p:cNvPr id="490" name="Google Shape;490;p50"/>
              <p:cNvSpPr/>
              <p:nvPr/>
            </p:nvSpPr>
            <p:spPr>
              <a:xfrm>
                <a:off x="2074750" y="4648550"/>
                <a:ext cx="1727700" cy="328200"/>
              </a:xfrm>
              <a:prstGeom prst="roundRect">
                <a:avLst>
                  <a:gd name="adj" fmla="val 16667"/>
                </a:avLst>
              </a:prstGeom>
              <a:solidFill>
                <a:srgbClr val="CCCCCC"/>
              </a:solidFill>
              <a:ln w="9525" cap="flat" cmpd="sng">
                <a:solidFill>
                  <a:schemeClr val="dk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ctr" anchorCtr="0">
                <a:noAutofit/>
              </a:bodyPr>
              <a:lstStyle/>
              <a:p>
                <a:pPr algn="ctr"/>
                <a:r>
                  <a:rPr lang="en" sz="2400">
                    <a:solidFill>
                      <a:srgbClr val="666666"/>
                    </a:solidFill>
                  </a:rPr>
                  <a:t>ML Engine 1</a:t>
                </a:r>
                <a:endParaRPr sz="2400">
                  <a:solidFill>
                    <a:srgbClr val="666666"/>
                  </a:solidFill>
                </a:endParaRPr>
              </a:p>
            </p:txBody>
          </p:sp>
          <p:sp>
            <p:nvSpPr>
              <p:cNvPr id="491" name="Google Shape;491;p50"/>
              <p:cNvSpPr/>
              <p:nvPr/>
            </p:nvSpPr>
            <p:spPr>
              <a:xfrm>
                <a:off x="2074747" y="4443050"/>
                <a:ext cx="1727700" cy="205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Service Provider Impl </a:t>
                </a:r>
                <a:endParaRPr sz="1600"/>
              </a:p>
            </p:txBody>
          </p:sp>
        </p:grpSp>
        <p:cxnSp>
          <p:nvCxnSpPr>
            <p:cNvPr id="492" name="Google Shape;492;p50"/>
            <p:cNvCxnSpPr>
              <a:endCxn id="491" idx="0"/>
            </p:cNvCxnSpPr>
            <p:nvPr/>
          </p:nvCxnSpPr>
          <p:spPr>
            <a:xfrm>
              <a:off x="2968722" y="4095850"/>
              <a:ext cx="3900" cy="307500"/>
            </a:xfrm>
            <a:prstGeom prst="straightConnector1">
              <a:avLst/>
            </a:prstGeom>
            <a:noFill/>
            <a:ln w="28575" cap="flat" cmpd="sng">
              <a:solidFill>
                <a:schemeClr val="dk2"/>
              </a:solidFill>
              <a:prstDash val="solid"/>
              <a:round/>
              <a:headEnd type="none" w="med" len="med"/>
              <a:tailEnd type="triangle" w="med" len="med"/>
            </a:ln>
          </p:spPr>
        </p:cxnSp>
      </p:grpSp>
      <p:grpSp>
        <p:nvGrpSpPr>
          <p:cNvPr id="493" name="Google Shape;493;p50"/>
          <p:cNvGrpSpPr/>
          <p:nvPr/>
        </p:nvGrpSpPr>
        <p:grpSpPr>
          <a:xfrm>
            <a:off x="6147581" y="5461133"/>
            <a:ext cx="2303604" cy="1121600"/>
            <a:chOff x="4859922" y="4095850"/>
            <a:chExt cx="1727703" cy="841200"/>
          </a:xfrm>
        </p:grpSpPr>
        <p:grpSp>
          <p:nvGrpSpPr>
            <p:cNvPr id="494" name="Google Shape;494;p50"/>
            <p:cNvGrpSpPr/>
            <p:nvPr/>
          </p:nvGrpSpPr>
          <p:grpSpPr>
            <a:xfrm>
              <a:off x="4859922" y="4403350"/>
              <a:ext cx="1727703" cy="533700"/>
              <a:chOff x="1617547" y="4443050"/>
              <a:chExt cx="1727703" cy="533700"/>
            </a:xfrm>
          </p:grpSpPr>
          <p:sp>
            <p:nvSpPr>
              <p:cNvPr id="495" name="Google Shape;495;p50"/>
              <p:cNvSpPr/>
              <p:nvPr/>
            </p:nvSpPr>
            <p:spPr>
              <a:xfrm>
                <a:off x="1617550" y="4648550"/>
                <a:ext cx="1727700" cy="328200"/>
              </a:xfrm>
              <a:prstGeom prst="roundRect">
                <a:avLst>
                  <a:gd name="adj" fmla="val 16667"/>
                </a:avLst>
              </a:prstGeom>
              <a:solidFill>
                <a:srgbClr val="CCCCCC"/>
              </a:solidFill>
              <a:ln w="9525" cap="flat" cmpd="sng">
                <a:solidFill>
                  <a:schemeClr val="dk2"/>
                </a:solidFill>
                <a:prstDash val="solid"/>
                <a:round/>
                <a:headEnd type="none" w="sm" len="sm"/>
                <a:tailEnd type="none" w="sm" len="sm"/>
              </a:ln>
              <a:effectLst>
                <a:outerShdw blurRad="57150" dist="47625" dir="5400000" algn="bl" rotWithShape="0">
                  <a:srgbClr val="000000">
                    <a:alpha val="50000"/>
                  </a:srgbClr>
                </a:outerShdw>
              </a:effectLst>
            </p:spPr>
            <p:txBody>
              <a:bodyPr spcFirstLastPara="1" wrap="square" lIns="121900" tIns="121900" rIns="121900" bIns="121900" anchor="ctr" anchorCtr="0">
                <a:noAutofit/>
              </a:bodyPr>
              <a:lstStyle/>
              <a:p>
                <a:pPr algn="ctr"/>
                <a:r>
                  <a:rPr lang="en" sz="2400">
                    <a:solidFill>
                      <a:srgbClr val="666666"/>
                    </a:solidFill>
                  </a:rPr>
                  <a:t>ML Engine 2</a:t>
                </a:r>
                <a:endParaRPr sz="2400">
                  <a:solidFill>
                    <a:srgbClr val="666666"/>
                  </a:solidFill>
                </a:endParaRPr>
              </a:p>
            </p:txBody>
          </p:sp>
          <p:sp>
            <p:nvSpPr>
              <p:cNvPr id="496" name="Google Shape;496;p50"/>
              <p:cNvSpPr/>
              <p:nvPr/>
            </p:nvSpPr>
            <p:spPr>
              <a:xfrm>
                <a:off x="1617547" y="4443050"/>
                <a:ext cx="1727700" cy="205500"/>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600"/>
                  <a:t>Service Provider Impl </a:t>
                </a:r>
                <a:endParaRPr sz="1600"/>
              </a:p>
            </p:txBody>
          </p:sp>
        </p:grpSp>
        <p:cxnSp>
          <p:nvCxnSpPr>
            <p:cNvPr id="497" name="Google Shape;497;p50"/>
            <p:cNvCxnSpPr/>
            <p:nvPr/>
          </p:nvCxnSpPr>
          <p:spPr>
            <a:xfrm>
              <a:off x="5721822" y="4095850"/>
              <a:ext cx="3900" cy="307500"/>
            </a:xfrm>
            <a:prstGeom prst="straightConnector1">
              <a:avLst/>
            </a:prstGeom>
            <a:noFill/>
            <a:ln w="28575" cap="flat" cmpd="sng">
              <a:solidFill>
                <a:schemeClr val="dk2"/>
              </a:solidFill>
              <a:prstDash val="solid"/>
              <a:round/>
              <a:headEnd type="none" w="med" len="med"/>
              <a:tailEnd type="triangle" w="med" len="med"/>
            </a:ln>
          </p:spPr>
        </p:cxnSp>
      </p:grpSp>
      <p:sp>
        <p:nvSpPr>
          <p:cNvPr id="498" name="Google Shape;498;p50"/>
          <p:cNvSpPr txBox="1"/>
          <p:nvPr/>
        </p:nvSpPr>
        <p:spPr>
          <a:xfrm>
            <a:off x="9218500" y="5546633"/>
            <a:ext cx="2640000" cy="976000"/>
          </a:xfrm>
          <a:prstGeom prst="rect">
            <a:avLst/>
          </a:prstGeom>
          <a:noFill/>
          <a:ln>
            <a:noFill/>
          </a:ln>
        </p:spPr>
        <p:txBody>
          <a:bodyPr spcFirstLastPara="1" wrap="square" lIns="121900" tIns="121900" rIns="121900" bIns="121900" anchor="t" anchorCtr="0">
            <a:noAutofit/>
          </a:bodyPr>
          <a:lstStyle/>
          <a:p>
            <a:pPr algn="ctr"/>
            <a:r>
              <a:rPr lang="en" sz="2400">
                <a:latin typeface="Permanent Marker"/>
                <a:ea typeface="Permanent Marker"/>
                <a:cs typeface="Permanent Marker"/>
                <a:sym typeface="Permanent Marker"/>
              </a:rPr>
              <a:t>JSR 381</a:t>
            </a:r>
            <a:br>
              <a:rPr lang="en" sz="2400">
                <a:latin typeface="Permanent Marker"/>
                <a:ea typeface="Permanent Marker"/>
                <a:cs typeface="Permanent Marker"/>
                <a:sym typeface="Permanent Marker"/>
              </a:rPr>
            </a:br>
            <a:r>
              <a:rPr lang="en" sz="2400">
                <a:latin typeface="Permanent Marker"/>
                <a:ea typeface="Permanent Marker"/>
                <a:cs typeface="Permanent Marker"/>
                <a:sym typeface="Permanent Marker"/>
              </a:rPr>
              <a:t>Architecture</a:t>
            </a:r>
            <a:endParaRPr sz="2400">
              <a:latin typeface="Permanent Marker"/>
              <a:ea typeface="Permanent Marker"/>
              <a:cs typeface="Permanent Marker"/>
              <a:sym typeface="Permanent Mark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508"/>
        <p:cNvGrpSpPr/>
        <p:nvPr/>
      </p:nvGrpSpPr>
      <p:grpSpPr>
        <a:xfrm>
          <a:off x="0" y="0"/>
          <a:ext cx="0" cy="0"/>
          <a:chOff x="0" y="0"/>
          <a:chExt cx="0" cy="0"/>
        </a:xfrm>
      </p:grpSpPr>
      <p:sp>
        <p:nvSpPr>
          <p:cNvPr id="509" name="Google Shape;509;p52"/>
          <p:cNvSpPr txBox="1">
            <a:spLocks noGrp="1"/>
          </p:cNvSpPr>
          <p:nvPr>
            <p:ph type="ctrTitle"/>
          </p:nvPr>
        </p:nvSpPr>
        <p:spPr>
          <a:xfrm flipH="1">
            <a:off x="1476467" y="2148200"/>
            <a:ext cx="7378400" cy="2561600"/>
          </a:xfrm>
          <a:prstGeom prst="rect">
            <a:avLst/>
          </a:prstGeom>
        </p:spPr>
        <p:txBody>
          <a:bodyPr spcFirstLastPara="1" vert="horz" wrap="square" lIns="121900" tIns="121900" rIns="121900" bIns="121900" rtlCol="0" anchor="ctr" anchorCtr="0">
            <a:noAutofit/>
          </a:bodyPr>
          <a:lstStyle/>
          <a:p>
            <a:r>
              <a:rPr lang="en">
                <a:solidFill>
                  <a:schemeClr val="lt1"/>
                </a:solidFill>
              </a:rPr>
              <a:t>Hot Dog or Not Hot Dog</a:t>
            </a:r>
            <a:endParaRPr>
              <a:solidFill>
                <a:schemeClr val="lt1"/>
              </a:solidFill>
            </a:endParaRPr>
          </a:p>
        </p:txBody>
      </p:sp>
      <p:cxnSp>
        <p:nvCxnSpPr>
          <p:cNvPr id="510" name="Google Shape;510;p52"/>
          <p:cNvCxnSpPr/>
          <p:nvPr/>
        </p:nvCxnSpPr>
        <p:spPr>
          <a:xfrm rot="10800000">
            <a:off x="-9133" y="2741400"/>
            <a:ext cx="3291600" cy="0"/>
          </a:xfrm>
          <a:prstGeom prst="straightConnector1">
            <a:avLst/>
          </a:prstGeom>
          <a:noFill/>
          <a:ln w="9525" cap="flat" cmpd="sng">
            <a:solidFill>
              <a:schemeClr val="lt1"/>
            </a:solidFill>
            <a:prstDash val="solid"/>
            <a:round/>
            <a:headEnd type="none" w="med" len="med"/>
            <a:tailEnd type="none" w="med" len="med"/>
          </a:ln>
        </p:spPr>
      </p:cxnSp>
      <p:cxnSp>
        <p:nvCxnSpPr>
          <p:cNvPr id="511" name="Google Shape;511;p52"/>
          <p:cNvCxnSpPr/>
          <p:nvPr/>
        </p:nvCxnSpPr>
        <p:spPr>
          <a:xfrm rot="10800000">
            <a:off x="5852567" y="3949800"/>
            <a:ext cx="6330400" cy="0"/>
          </a:xfrm>
          <a:prstGeom prst="straightConnector1">
            <a:avLst/>
          </a:prstGeom>
          <a:noFill/>
          <a:ln w="9525" cap="flat" cmpd="sng">
            <a:solidFill>
              <a:schemeClr val="lt1"/>
            </a:solidFill>
            <a:prstDash val="solid"/>
            <a:round/>
            <a:headEnd type="none" w="med" len="med"/>
            <a:tailEnd type="none" w="med" len="med"/>
          </a:ln>
        </p:spPr>
      </p:cxnSp>
      <p:pic>
        <p:nvPicPr>
          <p:cNvPr id="512" name="Google Shape;512;p52"/>
          <p:cNvPicPr preferRelativeResize="0"/>
          <p:nvPr/>
        </p:nvPicPr>
        <p:blipFill>
          <a:blip r:embed="rId3">
            <a:alphaModFix/>
          </a:blip>
          <a:stretch>
            <a:fillRect/>
          </a:stretch>
        </p:blipFill>
        <p:spPr>
          <a:xfrm>
            <a:off x="0" y="1317172"/>
            <a:ext cx="12191997" cy="4223656"/>
          </a:xfrm>
          <a:prstGeom prst="rect">
            <a:avLst/>
          </a:prstGeom>
          <a:noFill/>
          <a:ln>
            <a:noFill/>
          </a:ln>
        </p:spPr>
      </p:pic>
      <p:sp>
        <p:nvSpPr>
          <p:cNvPr id="513" name="Google Shape;513;p52"/>
          <p:cNvSpPr txBox="1"/>
          <p:nvPr/>
        </p:nvSpPr>
        <p:spPr>
          <a:xfrm>
            <a:off x="883133" y="166700"/>
            <a:ext cx="10114400" cy="902835"/>
          </a:xfrm>
          <a:prstGeom prst="rect">
            <a:avLst/>
          </a:prstGeom>
          <a:noFill/>
          <a:ln>
            <a:noFill/>
          </a:ln>
        </p:spPr>
        <p:txBody>
          <a:bodyPr spcFirstLastPara="1" wrap="square" lIns="121900" tIns="121900" rIns="121900" bIns="121900" anchor="t" anchorCtr="0">
            <a:spAutoFit/>
          </a:bodyPr>
          <a:lstStyle/>
          <a:p>
            <a:pPr algn="ctr"/>
            <a:r>
              <a:rPr lang="en" sz="4267" dirty="0">
                <a:solidFill>
                  <a:srgbClr val="00FF00"/>
                </a:solidFill>
              </a:rPr>
              <a:t>Hot Dog</a:t>
            </a:r>
            <a:r>
              <a:rPr lang="en" sz="4267" dirty="0"/>
              <a:t> or </a:t>
            </a:r>
            <a:r>
              <a:rPr lang="en" sz="4267" dirty="0">
                <a:solidFill>
                  <a:srgbClr val="FF0000"/>
                </a:solidFill>
              </a:rPr>
              <a:t>Not Hot Dog</a:t>
            </a:r>
            <a:endParaRPr sz="4267" dirty="0">
              <a:solidFill>
                <a:srgbClr val="FF0000"/>
              </a:solidFill>
            </a:endParaRPr>
          </a:p>
        </p:txBody>
      </p:sp>
      <p:sp>
        <p:nvSpPr>
          <p:cNvPr id="514" name="Google Shape;514;p52"/>
          <p:cNvSpPr txBox="1"/>
          <p:nvPr/>
        </p:nvSpPr>
        <p:spPr>
          <a:xfrm>
            <a:off x="1113767" y="5876701"/>
            <a:ext cx="9685600" cy="943744"/>
          </a:xfrm>
          <a:prstGeom prst="rect">
            <a:avLst/>
          </a:prstGeom>
          <a:noFill/>
          <a:ln>
            <a:noFill/>
          </a:ln>
        </p:spPr>
        <p:txBody>
          <a:bodyPr spcFirstLastPara="1" wrap="square" lIns="121900" tIns="121900" rIns="121900" bIns="121900" anchor="t" anchorCtr="0">
            <a:spAutoFit/>
          </a:bodyPr>
          <a:lstStyle/>
          <a:p>
            <a:pPr algn="ctr"/>
            <a:r>
              <a:rPr lang="en" sz="2400"/>
              <a:t>Scene from TV show Silicon Valley </a:t>
            </a:r>
            <a:r>
              <a:rPr lang="en" sz="2133" u="sng">
                <a:solidFill>
                  <a:schemeClr val="hlink"/>
                </a:solidFill>
                <a:hlinkClick r:id="rId4"/>
              </a:rPr>
              <a:t>https://www.youtube.com/watch?v=vIci3C4JkL0</a:t>
            </a:r>
            <a:r>
              <a:rPr lang="en" sz="2133"/>
              <a:t> </a:t>
            </a:r>
            <a:endParaRPr sz="2133"/>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larm Clock">
            <a:extLst>
              <a:ext uri="{FF2B5EF4-FFF2-40B4-BE49-F238E27FC236}">
                <a16:creationId xmlns:a16="http://schemas.microsoft.com/office/drawing/2014/main" id="{6B5E497C-324B-DCA9-FCE9-6686B5FEEA8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F49581-6E1F-F980-7BBA-F952FD1C076E}"/>
              </a:ext>
            </a:extLst>
          </p:cNvPr>
          <p:cNvSpPr>
            <a:spLocks noGrp="1"/>
          </p:cNvSpPr>
          <p:nvPr>
            <p:ph type="ctrTitle"/>
          </p:nvPr>
        </p:nvSpPr>
        <p:spPr>
          <a:xfrm>
            <a:off x="1097280" y="901282"/>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spcBef>
                <a:spcPct val="0"/>
              </a:spcBef>
            </a:pPr>
            <a:r>
              <a:rPr lang="en-US" sz="9600" dirty="0">
                <a:solidFill>
                  <a:srgbClr val="FFFFFF"/>
                </a:solidFill>
              </a:rPr>
              <a:t>Demo Time!</a:t>
            </a:r>
          </a:p>
        </p:txBody>
      </p:sp>
    </p:spTree>
    <p:extLst>
      <p:ext uri="{BB962C8B-B14F-4D97-AF65-F5344CB8AC3E}">
        <p14:creationId xmlns:p14="http://schemas.microsoft.com/office/powerpoint/2010/main" val="165388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4CE4930-C8D8-457C-BF3F-E41C4BDE6DB3}"/>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spcBef>
                <a:spcPct val="0"/>
              </a:spcBef>
            </a:pPr>
            <a:r>
              <a:rPr lang="en-US" sz="4000" kern="1200">
                <a:solidFill>
                  <a:srgbClr val="FFFFFF"/>
                </a:solidFill>
                <a:latin typeface="+mj-lt"/>
                <a:ea typeface="+mj-ea"/>
                <a:cs typeface="+mj-cs"/>
              </a:rPr>
              <a:t>The future of AI/ML in Java</a:t>
            </a:r>
          </a:p>
        </p:txBody>
      </p:sp>
      <p:sp>
        <p:nvSpPr>
          <p:cNvPr id="4" name="Text Placeholder 3">
            <a:extLst>
              <a:ext uri="{FF2B5EF4-FFF2-40B4-BE49-F238E27FC236}">
                <a16:creationId xmlns:a16="http://schemas.microsoft.com/office/drawing/2014/main" id="{D50DEE5C-CD89-E8A9-70DC-2951811A2579}"/>
              </a:ext>
            </a:extLst>
          </p:cNvPr>
          <p:cNvSpPr>
            <a:spLocks noGrp="1"/>
          </p:cNvSpPr>
          <p:nvPr>
            <p:ph type="body" idx="1"/>
          </p:nvPr>
        </p:nvSpPr>
        <p:spPr>
          <a:xfrm>
            <a:off x="4810259" y="649480"/>
            <a:ext cx="6555347" cy="5546047"/>
          </a:xfrm>
        </p:spPr>
        <p:txBody>
          <a:bodyPr vert="horz" lIns="91440" tIns="45720" rIns="91440" bIns="45720" rtlCol="0" anchor="ctr">
            <a:normAutofit/>
          </a:bodyPr>
          <a:lstStyle/>
          <a:p>
            <a:pPr indent="-228600">
              <a:spcAft>
                <a:spcPts val="1200"/>
              </a:spcAft>
              <a:buFont typeface="Arial" panose="020B0604020202020204" pitchFamily="34" charset="0"/>
              <a:buChar char="•"/>
            </a:pPr>
            <a:r>
              <a:rPr lang="en-US" sz="3200" dirty="0"/>
              <a:t>Upcoming enhancements to the language will be significant for ML</a:t>
            </a:r>
          </a:p>
          <a:p>
            <a:pPr indent="-228600">
              <a:spcAft>
                <a:spcPts val="1200"/>
              </a:spcAft>
              <a:buFont typeface="Arial" panose="020B0604020202020204" pitchFamily="34" charset="0"/>
              <a:buChar char="•"/>
            </a:pPr>
            <a:r>
              <a:rPr lang="en-US" sz="3200" dirty="0"/>
              <a:t>JEP 417: Vector API - </a:t>
            </a:r>
            <a:r>
              <a:rPr lang="en-US" sz="3200" dirty="0">
                <a:hlinkClick r:id="rId2"/>
              </a:rPr>
              <a:t>https://openjdk.org/jeps/438</a:t>
            </a:r>
            <a:endParaRPr lang="en-US" sz="3200" dirty="0"/>
          </a:p>
          <a:p>
            <a:pPr indent="-228600">
              <a:spcAft>
                <a:spcPts val="1200"/>
              </a:spcAft>
              <a:buFont typeface="Arial" panose="020B0604020202020204" pitchFamily="34" charset="0"/>
              <a:buChar char="•"/>
            </a:pPr>
            <a:r>
              <a:rPr lang="en-US" sz="3200" dirty="0"/>
              <a:t>Project Valhalla – Value Objects</a:t>
            </a:r>
          </a:p>
          <a:p>
            <a:pPr indent="-228600">
              <a:spcAft>
                <a:spcPts val="1200"/>
              </a:spcAft>
              <a:buFont typeface="Arial" panose="020B0604020202020204" pitchFamily="34" charset="0"/>
              <a:buChar char="•"/>
            </a:pPr>
            <a:r>
              <a:rPr lang="en-US" sz="3200" dirty="0"/>
              <a:t>Project Panama – Connecting Java to foreign (non-Java) libraries such as those written in C.</a:t>
            </a:r>
          </a:p>
          <a:p>
            <a:pPr lvl="1" indent="-228600">
              <a:spcBef>
                <a:spcPts val="0"/>
              </a:spcBef>
              <a:spcAft>
                <a:spcPts val="1200"/>
              </a:spcAft>
              <a:buFont typeface="Arial" panose="020B0604020202020204" pitchFamily="34" charset="0"/>
              <a:buChar char="•"/>
            </a:pPr>
            <a:r>
              <a:rPr lang="en-US" sz="3200" dirty="0"/>
              <a:t>This will allow Java to use an AI/ML written in C/C++</a:t>
            </a:r>
          </a:p>
        </p:txBody>
      </p:sp>
    </p:spTree>
    <p:extLst>
      <p:ext uri="{BB962C8B-B14F-4D97-AF65-F5344CB8AC3E}">
        <p14:creationId xmlns:p14="http://schemas.microsoft.com/office/powerpoint/2010/main" val="266330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1"/>
        <p:cNvGrpSpPr/>
        <p:nvPr/>
      </p:nvGrpSpPr>
      <p:grpSpPr>
        <a:xfrm>
          <a:off x="0" y="0"/>
          <a:ext cx="0" cy="0"/>
          <a:chOff x="0" y="0"/>
          <a:chExt cx="0" cy="0"/>
        </a:xfrm>
      </p:grpSpPr>
      <p:sp useBgFill="1">
        <p:nvSpPr>
          <p:cNvPr id="579" name="Rectangle 578">
            <a:extLst>
              <a:ext uri="{FF2B5EF4-FFF2-40B4-BE49-F238E27FC236}">
                <a16:creationId xmlns:a16="http://schemas.microsoft.com/office/drawing/2014/main" id="{3981C9F3-DDDA-4EF6-9D3D-0B955296B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1" name="Rectangle 580">
            <a:extLst>
              <a:ext uri="{FF2B5EF4-FFF2-40B4-BE49-F238E27FC236}">
                <a16:creationId xmlns:a16="http://schemas.microsoft.com/office/drawing/2014/main" id="{1F8A981E-6C01-464B-9B2A-810AFEC27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Google Shape;572;p60"/>
          <p:cNvSpPr txBox="1">
            <a:spLocks noGrp="1"/>
          </p:cNvSpPr>
          <p:nvPr>
            <p:ph type="title" idx="4294967295"/>
          </p:nvPr>
        </p:nvSpPr>
        <p:spPr>
          <a:xfrm>
            <a:off x="700712" y="0"/>
            <a:ext cx="8460221" cy="2352265"/>
          </a:xfrm>
          <a:prstGeom prst="rect">
            <a:avLst/>
          </a:prstGeom>
        </p:spPr>
        <p:txBody>
          <a:bodyPr spcFirstLastPara="1" vert="horz" lIns="91440" tIns="45720" rIns="91440" bIns="45720" rtlCol="0" anchor="b" anchorCtr="0">
            <a:normAutofit/>
          </a:bodyPr>
          <a:lstStyle/>
          <a:p>
            <a:pPr>
              <a:buClr>
                <a:srgbClr val="FFFFFF"/>
              </a:buClr>
              <a:buSzPts val="3200"/>
            </a:pPr>
            <a:r>
              <a:rPr lang="en-US" sz="7200" kern="1200" dirty="0">
                <a:solidFill>
                  <a:schemeClr val="tx2"/>
                </a:solidFill>
                <a:latin typeface="+mj-lt"/>
                <a:ea typeface="+mj-ea"/>
                <a:cs typeface="+mj-cs"/>
              </a:rPr>
              <a:t>Reference Implementation</a:t>
            </a:r>
          </a:p>
        </p:txBody>
      </p:sp>
      <p:cxnSp>
        <p:nvCxnSpPr>
          <p:cNvPr id="583" name="Straight Connector 582">
            <a:extLst>
              <a:ext uri="{FF2B5EF4-FFF2-40B4-BE49-F238E27FC236}">
                <a16:creationId xmlns:a16="http://schemas.microsoft.com/office/drawing/2014/main" id="{27931A0D-5E1E-4D69-AAA6-3914681832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85" name="Group 584">
            <a:extLst>
              <a:ext uri="{FF2B5EF4-FFF2-40B4-BE49-F238E27FC236}">
                <a16:creationId xmlns:a16="http://schemas.microsoft.com/office/drawing/2014/main" id="{F0B556A9-8937-4D81-807B-8A0601C7B8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25036" y="930255"/>
            <a:ext cx="338328" cy="182880"/>
            <a:chOff x="4089400" y="933450"/>
            <a:chExt cx="338328" cy="341938"/>
          </a:xfrm>
        </p:grpSpPr>
        <p:cxnSp>
          <p:nvCxnSpPr>
            <p:cNvPr id="586" name="Straight Connector 585">
              <a:extLst>
                <a:ext uri="{FF2B5EF4-FFF2-40B4-BE49-F238E27FC236}">
                  <a16:creationId xmlns:a16="http://schemas.microsoft.com/office/drawing/2014/main" id="{9C039522-A5A3-4F5E-9DD1-92F91EE5B6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8B2A60CE-9C81-4C0C-B6B7-98F888FAA5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89" name="Straight Connector 588">
            <a:extLst>
              <a:ext uri="{FF2B5EF4-FFF2-40B4-BE49-F238E27FC236}">
                <a16:creationId xmlns:a16="http://schemas.microsoft.com/office/drawing/2014/main" id="{3CF19E69-3223-4875-8F87-289CC82CF6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1" name="Group 590">
            <a:extLst>
              <a:ext uri="{FF2B5EF4-FFF2-40B4-BE49-F238E27FC236}">
                <a16:creationId xmlns:a16="http://schemas.microsoft.com/office/drawing/2014/main" id="{9A8C13C4-D732-42E9-BEC6-704D3B64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592" name="Straight Connector 591">
              <a:extLst>
                <a:ext uri="{FF2B5EF4-FFF2-40B4-BE49-F238E27FC236}">
                  <a16:creationId xmlns:a16="http://schemas.microsoft.com/office/drawing/2014/main" id="{85516202-0BD8-419D-8BF7-97BAEA4DF2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95BE3FD7-EE7B-4784-A604-9F4F8D45C4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73" name="Google Shape;573;p60"/>
          <p:cNvSpPr txBox="1">
            <a:spLocks noGrp="1"/>
          </p:cNvSpPr>
          <p:nvPr>
            <p:ph type="body" idx="4294967295"/>
          </p:nvPr>
        </p:nvSpPr>
        <p:spPr>
          <a:xfrm>
            <a:off x="673623" y="2772689"/>
            <a:ext cx="9785194" cy="4521234"/>
          </a:xfrm>
          <a:prstGeom prst="rect">
            <a:avLst/>
          </a:prstGeom>
          <a:noFill/>
          <a:ln>
            <a:noFill/>
          </a:ln>
        </p:spPr>
        <p:txBody>
          <a:bodyPr spcFirstLastPara="1" vert="horz" wrap="square" lIns="0" tIns="0" rIns="0" bIns="0" rtlCol="0" anchor="t" anchorCtr="0">
            <a:noAutofit/>
          </a:bodyPr>
          <a:lstStyle/>
          <a:p>
            <a:pPr marL="301744" indent="-268218" defTabSz="905256">
              <a:spcBef>
                <a:spcPts val="0"/>
              </a:spcBef>
              <a:spcAft>
                <a:spcPts val="600"/>
              </a:spcAft>
              <a:buSzPts val="2475"/>
              <a:buFont typeface="Arial"/>
              <a:buChar char="•"/>
            </a:pPr>
            <a:r>
              <a:rPr lang="en-US" sz="2772" kern="1200" dirty="0">
                <a:solidFill>
                  <a:schemeClr val="tx1"/>
                </a:solidFill>
                <a:latin typeface="Arial"/>
                <a:ea typeface="+mn-ea"/>
                <a:cs typeface="Arial"/>
                <a:sym typeface="Arial"/>
              </a:rPr>
              <a:t>Reference implementation of </a:t>
            </a:r>
            <a:r>
              <a:rPr lang="en-US" sz="2772" kern="1200" dirty="0" err="1">
                <a:solidFill>
                  <a:schemeClr val="tx1"/>
                </a:solidFill>
                <a:latin typeface="Arial"/>
                <a:ea typeface="+mn-ea"/>
                <a:cs typeface="Arial"/>
                <a:sym typeface="Arial"/>
              </a:rPr>
              <a:t>VisRec</a:t>
            </a:r>
            <a:r>
              <a:rPr lang="en-US" sz="2772" kern="1200" dirty="0">
                <a:solidFill>
                  <a:schemeClr val="tx1"/>
                </a:solidFill>
                <a:latin typeface="Arial"/>
                <a:ea typeface="+mn-ea"/>
                <a:cs typeface="Arial"/>
                <a:sym typeface="Arial"/>
              </a:rPr>
              <a:t> API is based on </a:t>
            </a:r>
            <a:br>
              <a:rPr lang="en-US" sz="2772" kern="1200" dirty="0">
                <a:solidFill>
                  <a:schemeClr val="tx1"/>
                </a:solidFill>
                <a:latin typeface="+mn-lt"/>
                <a:ea typeface="+mn-ea"/>
                <a:cs typeface="+mn-cs"/>
              </a:rPr>
            </a:br>
            <a:r>
              <a:rPr lang="en-US" sz="2772" kern="1200" dirty="0">
                <a:solidFill>
                  <a:schemeClr val="tx1"/>
                </a:solidFill>
                <a:latin typeface="+mn-lt"/>
                <a:ea typeface="+mn-ea"/>
                <a:cs typeface="+mn-cs"/>
              </a:rPr>
              <a:t>the </a:t>
            </a:r>
            <a:r>
              <a:rPr lang="en-US" sz="2772" kern="1200" dirty="0">
                <a:solidFill>
                  <a:schemeClr val="tx1"/>
                </a:solidFill>
                <a:latin typeface="Arial"/>
                <a:ea typeface="+mn-ea"/>
                <a:cs typeface="Arial"/>
                <a:sym typeface="Arial"/>
              </a:rPr>
              <a:t>Deep </a:t>
            </a:r>
            <a:r>
              <a:rPr lang="en-US" sz="2772" kern="1200" dirty="0" err="1">
                <a:solidFill>
                  <a:schemeClr val="tx1"/>
                </a:solidFill>
                <a:latin typeface="Arial"/>
                <a:ea typeface="+mn-ea"/>
                <a:cs typeface="Arial"/>
                <a:sym typeface="Arial"/>
              </a:rPr>
              <a:t>Netts</a:t>
            </a:r>
            <a:r>
              <a:rPr lang="en-US" sz="2772" kern="1200" dirty="0">
                <a:solidFill>
                  <a:schemeClr val="tx1"/>
                </a:solidFill>
                <a:latin typeface="Arial"/>
                <a:ea typeface="+mn-ea"/>
                <a:cs typeface="Arial"/>
                <a:sym typeface="Arial"/>
              </a:rPr>
              <a:t> Community Edition which is a Java based </a:t>
            </a:r>
            <a:br>
              <a:rPr lang="en-US" sz="2772" kern="1200" dirty="0">
                <a:solidFill>
                  <a:schemeClr val="tx1"/>
                </a:solidFill>
                <a:latin typeface="+mn-lt"/>
                <a:ea typeface="+mn-ea"/>
                <a:cs typeface="+mn-cs"/>
              </a:rPr>
            </a:br>
            <a:r>
              <a:rPr lang="en-US" sz="2772" kern="1200" dirty="0">
                <a:solidFill>
                  <a:schemeClr val="tx1"/>
                </a:solidFill>
                <a:latin typeface="Arial"/>
                <a:ea typeface="+mn-ea"/>
                <a:cs typeface="Arial"/>
                <a:sym typeface="Arial"/>
              </a:rPr>
              <a:t>deep learning </a:t>
            </a:r>
            <a:r>
              <a:rPr lang="en-US" sz="2772" kern="1200" dirty="0">
                <a:solidFill>
                  <a:schemeClr val="tx1"/>
                </a:solidFill>
                <a:latin typeface="+mn-lt"/>
                <a:ea typeface="+mn-ea"/>
                <a:cs typeface="+mn-cs"/>
              </a:rPr>
              <a:t>library </a:t>
            </a:r>
            <a:r>
              <a:rPr lang="en-US" sz="2772" kern="1200" dirty="0">
                <a:solidFill>
                  <a:schemeClr val="tx1"/>
                </a:solidFill>
                <a:latin typeface="Arial"/>
                <a:ea typeface="+mn-ea"/>
                <a:cs typeface="Arial"/>
                <a:sym typeface="Arial"/>
              </a:rPr>
              <a:t>provided</a:t>
            </a:r>
            <a:r>
              <a:rPr lang="en-US" sz="2772" kern="1200" dirty="0">
                <a:solidFill>
                  <a:schemeClr val="tx1"/>
                </a:solidFill>
                <a:latin typeface="+mn-lt"/>
                <a:ea typeface="+mn-ea"/>
                <a:cs typeface="+mn-cs"/>
              </a:rPr>
              <a:t> </a:t>
            </a:r>
            <a:r>
              <a:rPr lang="en-US" sz="2772" kern="1200" dirty="0">
                <a:solidFill>
                  <a:schemeClr val="tx1"/>
                </a:solidFill>
                <a:latin typeface="Arial"/>
                <a:ea typeface="+mn-ea"/>
                <a:cs typeface="Arial"/>
                <a:sym typeface="Arial"/>
              </a:rPr>
              <a:t>by </a:t>
            </a:r>
            <a:r>
              <a:rPr lang="en-US" sz="2772" u="sng" kern="1200" dirty="0">
                <a:solidFill>
                  <a:schemeClr val="hlink"/>
                </a:solidFill>
                <a:latin typeface="Arial"/>
                <a:ea typeface="+mn-ea"/>
                <a:cs typeface="Arial"/>
                <a:sym typeface="Arial"/>
                <a:hlinkClick r:id="rId3"/>
              </a:rPr>
              <a:t>www.deepnetts.com</a:t>
            </a:r>
            <a:endParaRPr lang="en-US" sz="2772" kern="1200" dirty="0">
              <a:solidFill>
                <a:schemeClr val="tx1"/>
              </a:solidFill>
              <a:latin typeface="Arial"/>
              <a:ea typeface="+mn-ea"/>
              <a:cs typeface="Arial"/>
              <a:sym typeface="Arial"/>
            </a:endParaRPr>
          </a:p>
          <a:p>
            <a:pPr marL="0" indent="0" defTabSz="905256">
              <a:spcBef>
                <a:spcPts val="0"/>
              </a:spcBef>
              <a:spcAft>
                <a:spcPts val="600"/>
              </a:spcAft>
              <a:buNone/>
            </a:pPr>
            <a:endParaRPr lang="en-US" sz="800" kern="1200" dirty="0">
              <a:solidFill>
                <a:schemeClr val="tx1"/>
              </a:solidFill>
              <a:latin typeface="Arial"/>
              <a:ea typeface="+mn-ea"/>
              <a:cs typeface="Arial"/>
              <a:sym typeface="Arial"/>
            </a:endParaRPr>
          </a:p>
          <a:p>
            <a:pPr marL="0" indent="0" defTabSz="905256">
              <a:spcBef>
                <a:spcPts val="0"/>
              </a:spcBef>
              <a:spcAft>
                <a:spcPts val="600"/>
              </a:spcAft>
              <a:buNone/>
            </a:pPr>
            <a:r>
              <a:rPr lang="en-US" sz="2772" kern="1200" dirty="0">
                <a:solidFill>
                  <a:schemeClr val="tx1"/>
                </a:solidFill>
                <a:latin typeface="+mn-lt"/>
                <a:ea typeface="+mn-ea"/>
                <a:cs typeface="+mn-cs"/>
              </a:rPr>
              <a:t>     </a:t>
            </a:r>
            <a:r>
              <a:rPr lang="en-US" sz="2112" b="1" kern="1200" dirty="0">
                <a:solidFill>
                  <a:schemeClr val="tx1"/>
                </a:solidFill>
                <a:latin typeface="+mn-lt"/>
                <a:ea typeface="+mn-ea"/>
                <a:cs typeface="+mn-cs"/>
              </a:rPr>
              <a:t>More info:</a:t>
            </a:r>
            <a:r>
              <a:rPr lang="en-US" sz="2112" kern="1200" dirty="0">
                <a:solidFill>
                  <a:schemeClr val="tx1"/>
                </a:solidFill>
                <a:latin typeface="+mn-lt"/>
                <a:ea typeface="+mn-ea"/>
                <a:cs typeface="+mn-cs"/>
              </a:rPr>
              <a:t> </a:t>
            </a:r>
            <a:r>
              <a:rPr lang="en-US" sz="2112" u="sng" kern="1200" dirty="0">
                <a:solidFill>
                  <a:schemeClr val="hlink"/>
                </a:solidFill>
                <a:latin typeface="+mn-lt"/>
                <a:ea typeface="+mn-ea"/>
                <a:cs typeface="+mn-cs"/>
                <a:hlinkClick r:id="rId4"/>
              </a:rPr>
              <a:t>https://www.deepnetts.com/blog/deep-netts-community-edition</a:t>
            </a:r>
            <a:endParaRPr lang="en-US" sz="3036" kern="1200" dirty="0">
              <a:solidFill>
                <a:schemeClr val="tx1"/>
              </a:solidFill>
              <a:latin typeface="+mn-lt"/>
              <a:ea typeface="+mn-ea"/>
              <a:cs typeface="+mn-cs"/>
            </a:endParaRPr>
          </a:p>
          <a:p>
            <a:pPr marL="0" indent="0" defTabSz="905256">
              <a:spcBef>
                <a:spcPts val="0"/>
              </a:spcBef>
              <a:spcAft>
                <a:spcPts val="600"/>
              </a:spcAft>
              <a:buNone/>
            </a:pPr>
            <a:endParaRPr lang="en-US" sz="800" kern="1200" dirty="0">
              <a:solidFill>
                <a:schemeClr val="tx1"/>
              </a:solidFill>
              <a:latin typeface="+mn-lt"/>
              <a:ea typeface="+mn-ea"/>
              <a:cs typeface="+mn-cs"/>
            </a:endParaRPr>
          </a:p>
          <a:p>
            <a:pPr marL="301744" indent="-243072" defTabSz="905256">
              <a:spcBef>
                <a:spcPts val="0"/>
              </a:spcBef>
              <a:spcAft>
                <a:spcPts val="600"/>
              </a:spcAft>
              <a:buClr>
                <a:srgbClr val="999999"/>
              </a:buClr>
              <a:buSzPts val="2175"/>
            </a:pPr>
            <a:r>
              <a:rPr lang="en-US" sz="2772" kern="1200" dirty="0" err="1">
                <a:solidFill>
                  <a:srgbClr val="999999"/>
                </a:solidFill>
                <a:latin typeface="+mn-lt"/>
                <a:ea typeface="+mn-ea"/>
                <a:cs typeface="+mn-cs"/>
              </a:rPr>
              <a:t>DeepNetts</a:t>
            </a:r>
            <a:r>
              <a:rPr lang="en-US" sz="2772" kern="1200" dirty="0">
                <a:solidFill>
                  <a:srgbClr val="999999"/>
                </a:solidFill>
                <a:latin typeface="+mn-lt"/>
                <a:ea typeface="+mn-ea"/>
                <a:cs typeface="+mn-cs"/>
              </a:rPr>
              <a:t> has released a community edition of their deep learning  engine, and contributed their experience to this JSR </a:t>
            </a:r>
            <a:br>
              <a:rPr lang="en-US" sz="2772" kern="1200" dirty="0">
                <a:solidFill>
                  <a:srgbClr val="999999"/>
                </a:solidFill>
                <a:latin typeface="+mn-lt"/>
                <a:ea typeface="+mn-ea"/>
                <a:cs typeface="+mn-cs"/>
              </a:rPr>
            </a:br>
            <a:r>
              <a:rPr lang="en-US" sz="2772" kern="1200" dirty="0">
                <a:solidFill>
                  <a:srgbClr val="999999"/>
                </a:solidFill>
                <a:latin typeface="+mn-lt"/>
                <a:ea typeface="+mn-ea"/>
                <a:cs typeface="+mn-cs"/>
              </a:rPr>
              <a:t>as a part of their open-source strategy</a:t>
            </a:r>
            <a:endParaRPr lang="en-US" sz="3036" kern="1200" dirty="0">
              <a:solidFill>
                <a:srgbClr val="999999"/>
              </a:solidFill>
              <a:latin typeface="+mn-lt"/>
              <a:ea typeface="+mn-ea"/>
              <a:cs typeface="+mn-cs"/>
            </a:endParaRPr>
          </a:p>
          <a:p>
            <a:pPr marL="0" indent="0">
              <a:spcBef>
                <a:spcPts val="0"/>
              </a:spcBef>
              <a:spcAft>
                <a:spcPts val="600"/>
              </a:spcAft>
              <a:buNone/>
            </a:pPr>
            <a:endParaRPr lang="en-US" sz="3333" dirty="0"/>
          </a:p>
        </p:txBody>
      </p:sp>
      <p:pic>
        <p:nvPicPr>
          <p:cNvPr id="574" name="Google Shape;574;p60"/>
          <p:cNvPicPr preferRelativeResize="0"/>
          <p:nvPr/>
        </p:nvPicPr>
        <p:blipFill>
          <a:blip r:embed="rId5">
            <a:alphaModFix/>
          </a:blip>
          <a:stretch>
            <a:fillRect/>
          </a:stretch>
        </p:blipFill>
        <p:spPr>
          <a:xfrm>
            <a:off x="8238879" y="1123567"/>
            <a:ext cx="2805522" cy="505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1"/>
        <p:cNvGrpSpPr/>
        <p:nvPr/>
      </p:nvGrpSpPr>
      <p:grpSpPr>
        <a:xfrm>
          <a:off x="0" y="0"/>
          <a:ext cx="0" cy="0"/>
          <a:chOff x="0" y="0"/>
          <a:chExt cx="0" cy="0"/>
        </a:xfrm>
      </p:grpSpPr>
      <p:sp useBgFill="1">
        <p:nvSpPr>
          <p:cNvPr id="579" name="Rectangle 578">
            <a:extLst>
              <a:ext uri="{FF2B5EF4-FFF2-40B4-BE49-F238E27FC236}">
                <a16:creationId xmlns:a16="http://schemas.microsoft.com/office/drawing/2014/main" id="{3981C9F3-DDDA-4EF6-9D3D-0B955296B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1" name="Rectangle 580">
            <a:extLst>
              <a:ext uri="{FF2B5EF4-FFF2-40B4-BE49-F238E27FC236}">
                <a16:creationId xmlns:a16="http://schemas.microsoft.com/office/drawing/2014/main" id="{1F8A981E-6C01-464B-9B2A-810AFEC27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2" name="Google Shape;572;p60"/>
          <p:cNvSpPr txBox="1">
            <a:spLocks noGrp="1"/>
          </p:cNvSpPr>
          <p:nvPr>
            <p:ph type="title" idx="4294967295"/>
          </p:nvPr>
        </p:nvSpPr>
        <p:spPr>
          <a:xfrm>
            <a:off x="700712" y="0"/>
            <a:ext cx="8460221" cy="2352265"/>
          </a:xfrm>
          <a:prstGeom prst="rect">
            <a:avLst/>
          </a:prstGeom>
        </p:spPr>
        <p:txBody>
          <a:bodyPr spcFirstLastPara="1" vert="horz" lIns="91440" tIns="45720" rIns="91440" bIns="45720" rtlCol="0" anchor="b" anchorCtr="0">
            <a:normAutofit/>
          </a:bodyPr>
          <a:lstStyle/>
          <a:p>
            <a:pPr>
              <a:buClr>
                <a:srgbClr val="FFFFFF"/>
              </a:buClr>
              <a:buSzPts val="3200"/>
            </a:pPr>
            <a:r>
              <a:rPr lang="en-US" sz="7200" kern="1200" dirty="0">
                <a:solidFill>
                  <a:schemeClr val="tx2"/>
                </a:solidFill>
                <a:latin typeface="+mj-lt"/>
                <a:ea typeface="+mj-ea"/>
                <a:cs typeface="+mj-cs"/>
              </a:rPr>
              <a:t>Additional</a:t>
            </a:r>
            <a:br>
              <a:rPr lang="en-US" sz="7200" kern="1200" dirty="0">
                <a:solidFill>
                  <a:schemeClr val="tx2"/>
                </a:solidFill>
                <a:latin typeface="+mj-lt"/>
                <a:ea typeface="+mj-ea"/>
                <a:cs typeface="+mj-cs"/>
              </a:rPr>
            </a:br>
            <a:r>
              <a:rPr lang="en-US" sz="7200" kern="1200" dirty="0">
                <a:solidFill>
                  <a:schemeClr val="tx2"/>
                </a:solidFill>
                <a:latin typeface="+mj-lt"/>
                <a:ea typeface="+mj-ea"/>
                <a:cs typeface="+mj-cs"/>
              </a:rPr>
              <a:t>Implementation</a:t>
            </a:r>
          </a:p>
        </p:txBody>
      </p:sp>
      <p:cxnSp>
        <p:nvCxnSpPr>
          <p:cNvPr id="583" name="Straight Connector 582">
            <a:extLst>
              <a:ext uri="{FF2B5EF4-FFF2-40B4-BE49-F238E27FC236}">
                <a16:creationId xmlns:a16="http://schemas.microsoft.com/office/drawing/2014/main" id="{27931A0D-5E1E-4D69-AAA6-3914681832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85" name="Group 584">
            <a:extLst>
              <a:ext uri="{FF2B5EF4-FFF2-40B4-BE49-F238E27FC236}">
                <a16:creationId xmlns:a16="http://schemas.microsoft.com/office/drawing/2014/main" id="{F0B556A9-8937-4D81-807B-8A0601C7B8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25036" y="930255"/>
            <a:ext cx="338328" cy="182880"/>
            <a:chOff x="4089400" y="933450"/>
            <a:chExt cx="338328" cy="341938"/>
          </a:xfrm>
        </p:grpSpPr>
        <p:cxnSp>
          <p:nvCxnSpPr>
            <p:cNvPr id="586" name="Straight Connector 585">
              <a:extLst>
                <a:ext uri="{FF2B5EF4-FFF2-40B4-BE49-F238E27FC236}">
                  <a16:creationId xmlns:a16="http://schemas.microsoft.com/office/drawing/2014/main" id="{9C039522-A5A3-4F5E-9DD1-92F91EE5B6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8B2A60CE-9C81-4C0C-B6B7-98F888FAA5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89" name="Straight Connector 588">
            <a:extLst>
              <a:ext uri="{FF2B5EF4-FFF2-40B4-BE49-F238E27FC236}">
                <a16:creationId xmlns:a16="http://schemas.microsoft.com/office/drawing/2014/main" id="{3CF19E69-3223-4875-8F87-289CC82CF6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1" name="Group 590">
            <a:extLst>
              <a:ext uri="{FF2B5EF4-FFF2-40B4-BE49-F238E27FC236}">
                <a16:creationId xmlns:a16="http://schemas.microsoft.com/office/drawing/2014/main" id="{9A8C13C4-D732-42E9-BEC6-704D3B64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592" name="Straight Connector 591">
              <a:extLst>
                <a:ext uri="{FF2B5EF4-FFF2-40B4-BE49-F238E27FC236}">
                  <a16:creationId xmlns:a16="http://schemas.microsoft.com/office/drawing/2014/main" id="{85516202-0BD8-419D-8BF7-97BAEA4DF2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95BE3FD7-EE7B-4784-A604-9F4F8D45C4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73" name="Google Shape;573;p60"/>
          <p:cNvSpPr txBox="1">
            <a:spLocks noGrp="1"/>
          </p:cNvSpPr>
          <p:nvPr>
            <p:ph type="body" idx="4294967295"/>
          </p:nvPr>
        </p:nvSpPr>
        <p:spPr>
          <a:xfrm>
            <a:off x="673623" y="2772689"/>
            <a:ext cx="9785194" cy="4521234"/>
          </a:xfrm>
          <a:prstGeom prst="rect">
            <a:avLst/>
          </a:prstGeom>
          <a:noFill/>
          <a:ln>
            <a:noFill/>
          </a:ln>
        </p:spPr>
        <p:txBody>
          <a:bodyPr spcFirstLastPara="1" vert="horz" wrap="square" lIns="0" tIns="0" rIns="0" bIns="0" rtlCol="0" anchor="t" anchorCtr="0">
            <a:noAutofit/>
          </a:bodyPr>
          <a:lstStyle/>
          <a:p>
            <a:pPr marL="301744" indent="-268218" defTabSz="905256">
              <a:spcBef>
                <a:spcPts val="0"/>
              </a:spcBef>
              <a:spcAft>
                <a:spcPts val="600"/>
              </a:spcAft>
              <a:buSzPts val="2475"/>
              <a:buFont typeface="Arial"/>
              <a:buChar char="•"/>
            </a:pPr>
            <a:r>
              <a:rPr lang="en-US" sz="2772" kern="1200" dirty="0">
                <a:solidFill>
                  <a:schemeClr val="tx1"/>
                </a:solidFill>
                <a:latin typeface="Arial"/>
                <a:ea typeface="+mn-ea"/>
                <a:cs typeface="Arial"/>
                <a:sym typeface="Arial"/>
              </a:rPr>
              <a:t>There is a second ML library that is compatible with JSR 381</a:t>
            </a:r>
          </a:p>
          <a:p>
            <a:pPr marL="301744" indent="-268218" defTabSz="905256">
              <a:spcBef>
                <a:spcPts val="0"/>
              </a:spcBef>
              <a:spcAft>
                <a:spcPts val="600"/>
              </a:spcAft>
              <a:buSzPts val="2475"/>
              <a:buFont typeface="Arial"/>
              <a:buChar char="•"/>
            </a:pPr>
            <a:r>
              <a:rPr lang="en-US" sz="2772" dirty="0">
                <a:latin typeface="Arial"/>
                <a:cs typeface="Arial"/>
                <a:sym typeface="Arial"/>
              </a:rPr>
              <a:t>The AWS Deep Java Library or DJL</a:t>
            </a:r>
          </a:p>
          <a:p>
            <a:pPr marL="301744" indent="-268218" defTabSz="905256">
              <a:spcBef>
                <a:spcPts val="0"/>
              </a:spcBef>
              <a:spcAft>
                <a:spcPts val="600"/>
              </a:spcAft>
              <a:buSzPts val="2475"/>
              <a:buFont typeface="Arial"/>
              <a:buChar char="•"/>
            </a:pPr>
            <a:r>
              <a:rPr lang="en-US" sz="2772" kern="1200" dirty="0">
                <a:solidFill>
                  <a:schemeClr val="tx1"/>
                </a:solidFill>
                <a:latin typeface="Arial"/>
                <a:ea typeface="+mn-ea"/>
                <a:cs typeface="Arial"/>
                <a:sym typeface="Arial"/>
              </a:rPr>
              <a:t>Open-Source library from Amazon</a:t>
            </a:r>
          </a:p>
          <a:p>
            <a:pPr marL="0" indent="0" defTabSz="905256">
              <a:spcBef>
                <a:spcPts val="0"/>
              </a:spcBef>
              <a:spcAft>
                <a:spcPts val="600"/>
              </a:spcAft>
              <a:buNone/>
            </a:pPr>
            <a:endParaRPr lang="en-US" sz="800" kern="1200" dirty="0">
              <a:solidFill>
                <a:schemeClr val="tx1"/>
              </a:solidFill>
              <a:latin typeface="Arial"/>
              <a:ea typeface="+mn-ea"/>
              <a:cs typeface="Arial"/>
              <a:sym typeface="Arial"/>
            </a:endParaRPr>
          </a:p>
          <a:p>
            <a:pPr>
              <a:spcBef>
                <a:spcPts val="0"/>
              </a:spcBef>
              <a:spcAft>
                <a:spcPts val="600"/>
              </a:spcAft>
            </a:pPr>
            <a:r>
              <a:rPr lang="en-US" sz="2770" dirty="0">
                <a:latin typeface="Arial" panose="020B0604020202020204" pitchFamily="34" charset="0"/>
                <a:cs typeface="Arial" panose="020B0604020202020204" pitchFamily="34" charset="0"/>
              </a:rPr>
              <a:t>To learn more visit </a:t>
            </a:r>
            <a:r>
              <a:rPr lang="en-US" sz="2770" dirty="0">
                <a:latin typeface="Arial" panose="020B0604020202020204" pitchFamily="34" charset="0"/>
                <a:cs typeface="Arial" panose="020B0604020202020204" pitchFamily="34" charset="0"/>
                <a:hlinkClick r:id="rId3"/>
              </a:rPr>
              <a:t>https://github.com/deepjavalibrary/djl</a:t>
            </a:r>
            <a:endParaRPr lang="en-US" sz="2770" dirty="0">
              <a:latin typeface="Arial" panose="020B0604020202020204" pitchFamily="34" charset="0"/>
              <a:cs typeface="Arial" panose="020B0604020202020204" pitchFamily="34" charset="0"/>
            </a:endParaRPr>
          </a:p>
          <a:p>
            <a:pPr>
              <a:spcBef>
                <a:spcPts val="0"/>
              </a:spcBef>
              <a:spcAft>
                <a:spcPts val="600"/>
              </a:spcAft>
            </a:pPr>
            <a:r>
              <a:rPr lang="en-US" sz="2770" dirty="0">
                <a:latin typeface="Arial" panose="020B0604020202020204" pitchFamily="34" charset="0"/>
                <a:cs typeface="Arial" panose="020B0604020202020204" pitchFamily="34" charset="0"/>
              </a:rPr>
              <a:t>JSR 381 DJL implementation </a:t>
            </a:r>
            <a:r>
              <a:rPr lang="en-US" sz="2770" dirty="0">
                <a:latin typeface="Arial" panose="020B0604020202020204" pitchFamily="34" charset="0"/>
                <a:cs typeface="Arial" panose="020B0604020202020204" pitchFamily="34" charset="0"/>
                <a:hlinkClick r:id="rId4"/>
              </a:rPr>
              <a:t>https://github.com/JavaVisRec/visrec-djl</a:t>
            </a:r>
            <a:endParaRPr lang="en-US" sz="2770" dirty="0">
              <a:latin typeface="Arial" panose="020B0604020202020204" pitchFamily="34" charset="0"/>
              <a:cs typeface="Arial" panose="020B0604020202020204" pitchFamily="34" charset="0"/>
            </a:endParaRPr>
          </a:p>
          <a:p>
            <a:pPr marL="0" indent="0">
              <a:spcBef>
                <a:spcPts val="0"/>
              </a:spcBef>
              <a:spcAft>
                <a:spcPts val="600"/>
              </a:spcAft>
              <a:buNone/>
            </a:pPr>
            <a:endParaRPr lang="en-US" sz="3333" dirty="0"/>
          </a:p>
        </p:txBody>
      </p:sp>
      <p:pic>
        <p:nvPicPr>
          <p:cNvPr id="1026" name="Picture 2">
            <a:extLst>
              <a:ext uri="{FF2B5EF4-FFF2-40B4-BE49-F238E27FC236}">
                <a16:creationId xmlns:a16="http://schemas.microsoft.com/office/drawing/2014/main" id="{7BF8D836-0A0A-970B-E264-7A885CFBE8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380" y="857401"/>
            <a:ext cx="4401178" cy="1057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48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9D420-5AA9-B1BD-7DE6-03BE92E06825}"/>
              </a:ext>
            </a:extLst>
          </p:cNvPr>
          <p:cNvSpPr>
            <a:spLocks noGrp="1"/>
          </p:cNvSpPr>
          <p:nvPr>
            <p:ph type="title"/>
          </p:nvPr>
        </p:nvSpPr>
        <p:spPr>
          <a:xfrm>
            <a:off x="838200" y="75486"/>
            <a:ext cx="10515600" cy="1325563"/>
          </a:xfrm>
        </p:spPr>
        <p:txBody>
          <a:bodyPr/>
          <a:lstStyle/>
          <a:p>
            <a:r>
              <a:rPr lang="en-US" dirty="0"/>
              <a:t>Available Now!</a:t>
            </a:r>
            <a:endParaRPr lang="en-CA" dirty="0"/>
          </a:p>
        </p:txBody>
      </p:sp>
      <p:pic>
        <p:nvPicPr>
          <p:cNvPr id="5" name="Picture 4">
            <a:extLst>
              <a:ext uri="{FF2B5EF4-FFF2-40B4-BE49-F238E27FC236}">
                <a16:creationId xmlns:a16="http://schemas.microsoft.com/office/drawing/2014/main" id="{594BD3DE-FA57-5160-468D-A283C88FA3A8}"/>
              </a:ext>
            </a:extLst>
          </p:cNvPr>
          <p:cNvPicPr>
            <a:picLocks noChangeAspect="1"/>
          </p:cNvPicPr>
          <p:nvPr/>
        </p:nvPicPr>
        <p:blipFill>
          <a:blip r:embed="rId2"/>
          <a:stretch>
            <a:fillRect/>
          </a:stretch>
        </p:blipFill>
        <p:spPr>
          <a:xfrm>
            <a:off x="6671292" y="0"/>
            <a:ext cx="5392455" cy="6858000"/>
          </a:xfrm>
          <a:prstGeom prst="rect">
            <a:avLst/>
          </a:prstGeom>
        </p:spPr>
      </p:pic>
      <p:sp>
        <p:nvSpPr>
          <p:cNvPr id="6" name="TextBox 5">
            <a:extLst>
              <a:ext uri="{FF2B5EF4-FFF2-40B4-BE49-F238E27FC236}">
                <a16:creationId xmlns:a16="http://schemas.microsoft.com/office/drawing/2014/main" id="{92A24F6B-03C3-DCA5-805C-19408F05B527}"/>
              </a:ext>
            </a:extLst>
          </p:cNvPr>
          <p:cNvSpPr txBox="1"/>
          <p:nvPr/>
        </p:nvSpPr>
        <p:spPr>
          <a:xfrm>
            <a:off x="838200" y="1219200"/>
            <a:ext cx="4094480" cy="5355312"/>
          </a:xfrm>
          <a:prstGeom prst="rect">
            <a:avLst/>
          </a:prstGeom>
          <a:noFill/>
        </p:spPr>
        <p:txBody>
          <a:bodyPr wrap="square" rtlCol="0">
            <a:spAutoFit/>
          </a:bodyPr>
          <a:lstStyle/>
          <a:p>
            <a:r>
              <a:rPr lang="en-US" sz="3600" dirty="0"/>
              <a:t>The beginner's book for experienced programmers.</a:t>
            </a:r>
          </a:p>
          <a:p>
            <a:endParaRPr lang="en-US" sz="3600" dirty="0"/>
          </a:p>
          <a:p>
            <a:r>
              <a:rPr lang="en-US" sz="3600" dirty="0"/>
              <a:t>Are you proficient with Python, C#, C, C++, or others?</a:t>
            </a:r>
          </a:p>
          <a:p>
            <a:endParaRPr lang="en-US" sz="3600" dirty="0"/>
          </a:p>
          <a:p>
            <a:r>
              <a:rPr lang="en-US" sz="3600" dirty="0"/>
              <a:t>Need to learn Java?</a:t>
            </a:r>
          </a:p>
          <a:p>
            <a:r>
              <a:rPr lang="en-US" dirty="0"/>
              <a:t> </a:t>
            </a:r>
            <a:endParaRPr lang="en-CA" dirty="0"/>
          </a:p>
        </p:txBody>
      </p:sp>
    </p:spTree>
    <p:extLst>
      <p:ext uri="{BB962C8B-B14F-4D97-AF65-F5344CB8AC3E}">
        <p14:creationId xmlns:p14="http://schemas.microsoft.com/office/powerpoint/2010/main" val="11914185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9"/>
        <p:cNvGrpSpPr/>
        <p:nvPr/>
      </p:nvGrpSpPr>
      <p:grpSpPr>
        <a:xfrm>
          <a:off x="0" y="0"/>
          <a:ext cx="0" cy="0"/>
          <a:chOff x="0" y="0"/>
          <a:chExt cx="0" cy="0"/>
        </a:xfrm>
      </p:grpSpPr>
      <p:sp useBgFill="1">
        <p:nvSpPr>
          <p:cNvPr id="615" name="Rectangle 61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Rectangle 61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Rectangle 61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Rectangle 62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3" name="Freeform: Shape 62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5" name="Rectangle 6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0" name="Google Shape;580;p61"/>
          <p:cNvSpPr txBox="1">
            <a:spLocks noGrp="1"/>
          </p:cNvSpPr>
          <p:nvPr>
            <p:ph type="title" idx="4294967295"/>
          </p:nvPr>
        </p:nvSpPr>
        <p:spPr>
          <a:xfrm>
            <a:off x="466722" y="586855"/>
            <a:ext cx="3201366" cy="3387497"/>
          </a:xfrm>
          <a:prstGeom prst="rect">
            <a:avLst/>
          </a:prstGeom>
        </p:spPr>
        <p:txBody>
          <a:bodyPr spcFirstLastPara="1" vert="horz" lIns="91440" tIns="45720" rIns="91440" bIns="45720" rtlCol="0" anchor="b" anchorCtr="0">
            <a:normAutofit/>
          </a:bodyPr>
          <a:lstStyle/>
          <a:p>
            <a:pPr algn="r">
              <a:buClr>
                <a:schemeClr val="lt1"/>
              </a:buClr>
              <a:buSzPts val="3200"/>
            </a:pPr>
            <a:r>
              <a:rPr lang="en-US" sz="4000" kern="1200">
                <a:solidFill>
                  <a:srgbClr val="FFFFFF"/>
                </a:solidFill>
                <a:latin typeface="+mj-lt"/>
                <a:ea typeface="+mj-ea"/>
                <a:cs typeface="+mj-cs"/>
              </a:rPr>
              <a:t>How to get started</a:t>
            </a:r>
          </a:p>
        </p:txBody>
      </p:sp>
      <p:sp>
        <p:nvSpPr>
          <p:cNvPr id="581" name="Google Shape;581;p61"/>
          <p:cNvSpPr txBox="1">
            <a:spLocks noGrp="1"/>
          </p:cNvSpPr>
          <p:nvPr>
            <p:ph type="body" idx="4294967295"/>
          </p:nvPr>
        </p:nvSpPr>
        <p:spPr>
          <a:xfrm>
            <a:off x="4581727" y="649481"/>
            <a:ext cx="7265962" cy="1585720"/>
          </a:xfrm>
          <a:prstGeom prst="rect">
            <a:avLst/>
          </a:prstGeom>
        </p:spPr>
        <p:txBody>
          <a:bodyPr spcFirstLastPara="1" vert="horz" lIns="91440" tIns="45720" rIns="91440" bIns="45720" rtlCol="0" anchor="ctr" anchorCtr="0">
            <a:normAutofit/>
          </a:bodyPr>
          <a:lstStyle/>
          <a:p>
            <a:pPr marL="0" indent="0">
              <a:spcBef>
                <a:spcPts val="733"/>
              </a:spcBef>
              <a:buNone/>
            </a:pPr>
            <a:r>
              <a:rPr lang="en-US" sz="2000" u="sng" dirty="0"/>
              <a:t>github.com/</a:t>
            </a:r>
            <a:r>
              <a:rPr lang="en-US" sz="2000" u="sng" dirty="0" err="1"/>
              <a:t>JavaVisRec</a:t>
            </a:r>
            <a:r>
              <a:rPr lang="en-US" sz="2000" u="sng" dirty="0"/>
              <a:t>/</a:t>
            </a:r>
            <a:r>
              <a:rPr lang="en-US" sz="2000" u="sng" dirty="0" err="1"/>
              <a:t>visrec-api</a:t>
            </a:r>
            <a:r>
              <a:rPr lang="en-US" sz="2000" u="sng" dirty="0"/>
              <a:t>/wiki/Getting-Started-Guide</a:t>
            </a:r>
            <a:endParaRPr lang="en-US" sz="2000" dirty="0"/>
          </a:p>
          <a:p>
            <a:pPr marL="0" marR="186262">
              <a:spcBef>
                <a:spcPts val="0"/>
              </a:spcBef>
              <a:spcAft>
                <a:spcPts val="1067"/>
              </a:spcAft>
            </a:pPr>
            <a:endParaRPr lang="en-US" sz="2000" dirty="0"/>
          </a:p>
        </p:txBody>
      </p:sp>
      <p:pic>
        <p:nvPicPr>
          <p:cNvPr id="582" name="Google Shape;582;p61"/>
          <p:cNvPicPr preferRelativeResize="0"/>
          <p:nvPr/>
        </p:nvPicPr>
        <p:blipFill>
          <a:blip r:embed="rId3"/>
          <a:stretch>
            <a:fillRect/>
          </a:stretch>
        </p:blipFill>
        <p:spPr>
          <a:xfrm>
            <a:off x="6168644" y="1991229"/>
            <a:ext cx="3615776" cy="3615776"/>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7"/>
        <p:cNvGrpSpPr/>
        <p:nvPr/>
      </p:nvGrpSpPr>
      <p:grpSpPr>
        <a:xfrm>
          <a:off x="0" y="0"/>
          <a:ext cx="0" cy="0"/>
          <a:chOff x="0" y="0"/>
          <a:chExt cx="0" cy="0"/>
        </a:xfrm>
      </p:grpSpPr>
      <p:sp useBgFill="1">
        <p:nvSpPr>
          <p:cNvPr id="595" name="Rectangle 59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Rectangle 59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Rectangle 59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Rectangle 60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3" name="Freeform: Shape 60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5" name="Rectangle 60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Google Shape;588;p62"/>
          <p:cNvSpPr txBox="1">
            <a:spLocks noGrp="1"/>
          </p:cNvSpPr>
          <p:nvPr>
            <p:ph type="title" idx="4294967295"/>
          </p:nvPr>
        </p:nvSpPr>
        <p:spPr>
          <a:xfrm>
            <a:off x="586478" y="1683756"/>
            <a:ext cx="3115265" cy="2396359"/>
          </a:xfrm>
          <a:prstGeom prst="rect">
            <a:avLst/>
          </a:prstGeom>
        </p:spPr>
        <p:txBody>
          <a:bodyPr spcFirstLastPara="1" vert="horz" lIns="91440" tIns="45720" rIns="91440" bIns="45720" rtlCol="0" anchor="b" anchorCtr="0">
            <a:normAutofit/>
          </a:bodyPr>
          <a:lstStyle/>
          <a:p>
            <a:pPr algn="r">
              <a:buClr>
                <a:schemeClr val="lt1"/>
              </a:buClr>
              <a:buSzPts val="3200"/>
            </a:pPr>
            <a:r>
              <a:rPr lang="en-US" sz="4000" kern="1200">
                <a:solidFill>
                  <a:srgbClr val="FFFFFF"/>
                </a:solidFill>
                <a:latin typeface="+mj-lt"/>
                <a:ea typeface="+mj-ea"/>
                <a:cs typeface="+mj-cs"/>
              </a:rPr>
              <a:t>JSR381 Information</a:t>
            </a:r>
          </a:p>
        </p:txBody>
      </p:sp>
      <p:graphicFrame>
        <p:nvGraphicFramePr>
          <p:cNvPr id="591" name="Google Shape;589;p62">
            <a:extLst>
              <a:ext uri="{FF2B5EF4-FFF2-40B4-BE49-F238E27FC236}">
                <a16:creationId xmlns:a16="http://schemas.microsoft.com/office/drawing/2014/main" id="{8CDF749D-F379-8B45-4943-377BE03AF4B8}"/>
              </a:ext>
            </a:extLst>
          </p:cNvPr>
          <p:cNvGraphicFramePr/>
          <p:nvPr>
            <p:extLst>
              <p:ext uri="{D42A27DB-BD31-4B8C-83A1-F6EECF244321}">
                <p14:modId xmlns:p14="http://schemas.microsoft.com/office/powerpoint/2010/main" val="311040833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6661B-DE7C-49BF-A742-44F861609A68}"/>
              </a:ext>
            </a:extLst>
          </p:cNvPr>
          <p:cNvSpPr>
            <a:spLocks noGrp="1"/>
          </p:cNvSpPr>
          <p:nvPr>
            <p:ph type="title"/>
          </p:nvPr>
        </p:nvSpPr>
        <p:spPr>
          <a:xfrm>
            <a:off x="1371599" y="294538"/>
            <a:ext cx="9895951" cy="1033669"/>
          </a:xfrm>
        </p:spPr>
        <p:txBody>
          <a:bodyPr vert="horz" lIns="91440" tIns="45720" rIns="91440" bIns="45720" rtlCol="0" anchor="ctr">
            <a:normAutofit/>
          </a:bodyPr>
          <a:lstStyle/>
          <a:p>
            <a:pPr>
              <a:spcBef>
                <a:spcPct val="0"/>
              </a:spcBef>
            </a:pPr>
            <a:r>
              <a:rPr lang="en-US" sz="4000" kern="1200" dirty="0">
                <a:solidFill>
                  <a:srgbClr val="FFFFFF"/>
                </a:solidFill>
                <a:latin typeface="+mj-lt"/>
                <a:ea typeface="+mj-ea"/>
                <a:cs typeface="+mj-cs"/>
              </a:rPr>
              <a:t>Here</a:t>
            </a:r>
            <a:r>
              <a:rPr lang="en-US" sz="4000" dirty="0">
                <a:solidFill>
                  <a:srgbClr val="FFFFFF"/>
                </a:solidFill>
              </a:rPr>
              <a:t> is</a:t>
            </a:r>
            <a:r>
              <a:rPr lang="en-US" sz="4000" kern="1200" dirty="0">
                <a:solidFill>
                  <a:srgbClr val="FFFFFF"/>
                </a:solidFill>
                <a:latin typeface="+mj-lt"/>
                <a:ea typeface="+mj-ea"/>
                <a:cs typeface="+mj-cs"/>
              </a:rPr>
              <a:t> a list of image datasets:</a:t>
            </a:r>
          </a:p>
        </p:txBody>
      </p:sp>
      <p:sp>
        <p:nvSpPr>
          <p:cNvPr id="3" name="Text Placeholder 2">
            <a:extLst>
              <a:ext uri="{FF2B5EF4-FFF2-40B4-BE49-F238E27FC236}">
                <a16:creationId xmlns:a16="http://schemas.microsoft.com/office/drawing/2014/main" id="{DB1413BB-4766-A84D-9D84-79D83A4C14D6}"/>
              </a:ext>
            </a:extLst>
          </p:cNvPr>
          <p:cNvSpPr>
            <a:spLocks noGrp="1"/>
          </p:cNvSpPr>
          <p:nvPr>
            <p:ph type="body" idx="1"/>
          </p:nvPr>
        </p:nvSpPr>
        <p:spPr>
          <a:xfrm>
            <a:off x="138287" y="1989629"/>
            <a:ext cx="11915421" cy="4305432"/>
          </a:xfrm>
        </p:spPr>
        <p:txBody>
          <a:bodyPr vert="horz" lIns="91440" tIns="45720" rIns="91440" bIns="45720" rtlCol="0" anchor="ctr">
            <a:noAutofit/>
          </a:bodyPr>
          <a:lstStyle/>
          <a:p>
            <a:pPr marL="342900" indent="-342900">
              <a:spcAft>
                <a:spcPts val="1200"/>
              </a:spcAft>
              <a:buFont typeface="Wingdings" panose="05000000000000000000" pitchFamily="2" charset="2"/>
              <a:buChar char="Ø"/>
            </a:pPr>
            <a:r>
              <a:rPr lang="en-US" sz="2300" dirty="0">
                <a:hlinkClick r:id="rId2"/>
              </a:rPr>
              <a:t>http://vision.stanford.edu/aditya86/ImageNetDogs/</a:t>
            </a:r>
            <a:r>
              <a:rPr lang="en-US" sz="2300" dirty="0"/>
              <a:t> </a:t>
            </a:r>
          </a:p>
          <a:p>
            <a:pPr marL="342900" indent="-342900">
              <a:spcAft>
                <a:spcPts val="1200"/>
              </a:spcAft>
              <a:buFont typeface="Wingdings" panose="05000000000000000000" pitchFamily="2" charset="2"/>
              <a:buChar char="Ø"/>
            </a:pPr>
            <a:r>
              <a:rPr lang="en-US" sz="2300" dirty="0">
                <a:hlinkClick r:id="rId3"/>
              </a:rPr>
              <a:t>https://stanfordaimi.azurewebsites.net/</a:t>
            </a:r>
            <a:r>
              <a:rPr lang="en-US" sz="2300" dirty="0"/>
              <a:t> </a:t>
            </a:r>
          </a:p>
          <a:p>
            <a:pPr marL="342900" indent="-342900">
              <a:spcAft>
                <a:spcPts val="1200"/>
              </a:spcAft>
              <a:buFont typeface="Wingdings" panose="05000000000000000000" pitchFamily="2" charset="2"/>
              <a:buChar char="Ø"/>
            </a:pPr>
            <a:r>
              <a:rPr lang="en-US" sz="2300" dirty="0">
                <a:hlinkClick r:id="rId4"/>
              </a:rPr>
              <a:t>https://imerit.net/blog/22-free-image-datasets-for-computer-vision-all-pbm/</a:t>
            </a:r>
            <a:r>
              <a:rPr lang="en-US" sz="2300" dirty="0"/>
              <a:t> </a:t>
            </a:r>
          </a:p>
          <a:p>
            <a:pPr marL="342900" indent="-342900">
              <a:spcAft>
                <a:spcPts val="1200"/>
              </a:spcAft>
              <a:buFont typeface="Wingdings" panose="05000000000000000000" pitchFamily="2" charset="2"/>
              <a:buChar char="Ø"/>
            </a:pPr>
            <a:r>
              <a:rPr lang="en-US" sz="2300" dirty="0">
                <a:hlinkClick r:id="rId5"/>
              </a:rPr>
              <a:t>https://datagen.tech/guides/image-datasets/image-datasets/</a:t>
            </a:r>
            <a:r>
              <a:rPr lang="en-US" sz="2300" dirty="0"/>
              <a:t> </a:t>
            </a:r>
          </a:p>
          <a:p>
            <a:pPr marL="342900" indent="-342900">
              <a:spcAft>
                <a:spcPts val="1200"/>
              </a:spcAft>
              <a:buFont typeface="Wingdings" panose="05000000000000000000" pitchFamily="2" charset="2"/>
              <a:buChar char="Ø"/>
            </a:pPr>
            <a:r>
              <a:rPr lang="en-US" sz="2300" dirty="0">
                <a:hlinkClick r:id="rId6"/>
              </a:rPr>
              <a:t>https://hackernoon.com/top-20-image-datasets-for-machine-learning-and-computer-vision-rq3w3zxo</a:t>
            </a:r>
            <a:r>
              <a:rPr lang="en-US" sz="2300" dirty="0"/>
              <a:t> </a:t>
            </a:r>
          </a:p>
          <a:p>
            <a:pPr marL="342900" indent="-342900">
              <a:spcAft>
                <a:spcPts val="1200"/>
              </a:spcAft>
              <a:buFont typeface="Wingdings" panose="05000000000000000000" pitchFamily="2" charset="2"/>
              <a:buChar char="Ø"/>
            </a:pPr>
            <a:r>
              <a:rPr lang="en-US" sz="2300" dirty="0">
                <a:hlinkClick r:id="rId7"/>
              </a:rPr>
              <a:t>https://storage.googleapis.com/openimages/web/index.html</a:t>
            </a:r>
            <a:r>
              <a:rPr lang="en-US" sz="2300" dirty="0"/>
              <a:t> </a:t>
            </a:r>
          </a:p>
          <a:p>
            <a:pPr marL="342900" indent="-342900">
              <a:spcAft>
                <a:spcPts val="1200"/>
              </a:spcAft>
              <a:buFont typeface="Wingdings" panose="05000000000000000000" pitchFamily="2" charset="2"/>
              <a:buChar char="Ø"/>
            </a:pPr>
            <a:r>
              <a:rPr lang="en-US" sz="2300" dirty="0">
                <a:hlinkClick r:id="rId8"/>
              </a:rPr>
              <a:t>https://www.analyticsvidhya.com/blog/2018/03/comprehensive-collection-deep-learning-datasets/</a:t>
            </a:r>
            <a:r>
              <a:rPr lang="en-US" sz="2300" dirty="0"/>
              <a:t> </a:t>
            </a:r>
          </a:p>
          <a:p>
            <a:pPr marL="77788" indent="-155575">
              <a:buFont typeface="Arial" panose="020B0604020202020204" pitchFamily="34" charset="0"/>
              <a:buChar char="•"/>
            </a:pPr>
            <a:endParaRPr lang="en-US" sz="2300" dirty="0"/>
          </a:p>
        </p:txBody>
      </p:sp>
    </p:spTree>
    <p:extLst>
      <p:ext uri="{BB962C8B-B14F-4D97-AF65-F5344CB8AC3E}">
        <p14:creationId xmlns:p14="http://schemas.microsoft.com/office/powerpoint/2010/main" val="2250015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pic>
        <p:nvPicPr>
          <p:cNvPr id="604" name="Google Shape;604;p64" descr="clouds3.jpg"/>
          <p:cNvPicPr preferRelativeResize="0"/>
          <p:nvPr/>
        </p:nvPicPr>
        <p:blipFill rotWithShape="1">
          <a:blip r:embed="rId3">
            <a:alphaModFix/>
          </a:blip>
          <a:srcRect/>
          <a:stretch/>
        </p:blipFill>
        <p:spPr>
          <a:xfrm>
            <a:off x="0" y="1"/>
            <a:ext cx="12192000" cy="6857999"/>
          </a:xfrm>
          <a:prstGeom prst="rect">
            <a:avLst/>
          </a:prstGeom>
          <a:noFill/>
          <a:ln>
            <a:noFill/>
          </a:ln>
        </p:spPr>
      </p:pic>
      <p:pic>
        <p:nvPicPr>
          <p:cNvPr id="606" name="Google Shape;606;p64"/>
          <p:cNvPicPr preferRelativeResize="0"/>
          <p:nvPr/>
        </p:nvPicPr>
        <p:blipFill rotWithShape="1">
          <a:blip r:embed="rId4">
            <a:alphaModFix/>
          </a:blip>
          <a:srcRect/>
          <a:stretch/>
        </p:blipFill>
        <p:spPr>
          <a:xfrm>
            <a:off x="0" y="1180608"/>
            <a:ext cx="2286000" cy="1711565"/>
          </a:xfrm>
          <a:prstGeom prst="rect">
            <a:avLst/>
          </a:prstGeom>
          <a:noFill/>
          <a:ln>
            <a:noFill/>
          </a:ln>
        </p:spPr>
      </p:pic>
      <p:sp>
        <p:nvSpPr>
          <p:cNvPr id="2" name="TextBox 1">
            <a:extLst>
              <a:ext uri="{FF2B5EF4-FFF2-40B4-BE49-F238E27FC236}">
                <a16:creationId xmlns:a16="http://schemas.microsoft.com/office/drawing/2014/main" id="{32A1DD6B-1F99-043B-DAFA-E80C814CFF9C}"/>
              </a:ext>
            </a:extLst>
          </p:cNvPr>
          <p:cNvSpPr txBox="1"/>
          <p:nvPr/>
        </p:nvSpPr>
        <p:spPr>
          <a:xfrm>
            <a:off x="2850444" y="1270000"/>
            <a:ext cx="6886223" cy="3108543"/>
          </a:xfrm>
          <a:prstGeom prst="rect">
            <a:avLst/>
          </a:prstGeom>
          <a:noFill/>
        </p:spPr>
        <p:txBody>
          <a:bodyPr wrap="square" rtlCol="0">
            <a:spAutoFit/>
          </a:bodyPr>
          <a:lstStyle/>
          <a:p>
            <a:r>
              <a:rPr lang="en-US" sz="8000" dirty="0"/>
              <a:t>Questions or Comments?</a:t>
            </a:r>
          </a:p>
          <a:p>
            <a:endParaRPr lang="en-US" dirty="0"/>
          </a:p>
          <a:p>
            <a:endParaRPr lang="en-CA" dirty="0"/>
          </a:p>
        </p:txBody>
      </p:sp>
      <p:sp>
        <p:nvSpPr>
          <p:cNvPr id="3" name="TextBox 2">
            <a:extLst>
              <a:ext uri="{FF2B5EF4-FFF2-40B4-BE49-F238E27FC236}">
                <a16:creationId xmlns:a16="http://schemas.microsoft.com/office/drawing/2014/main" id="{DB7AD8E0-0046-2360-5691-BA3BED118A7C}"/>
              </a:ext>
            </a:extLst>
          </p:cNvPr>
          <p:cNvSpPr txBox="1"/>
          <p:nvPr/>
        </p:nvSpPr>
        <p:spPr>
          <a:xfrm>
            <a:off x="3031065" y="4725212"/>
            <a:ext cx="6254045" cy="2677656"/>
          </a:xfrm>
          <a:prstGeom prst="rect">
            <a:avLst/>
          </a:prstGeom>
          <a:noFill/>
        </p:spPr>
        <p:txBody>
          <a:bodyPr wrap="square" rtlCol="0">
            <a:spAutoFit/>
          </a:bodyPr>
          <a:lstStyle/>
          <a:p>
            <a:r>
              <a:rPr lang="en-US" sz="2400" dirty="0"/>
              <a:t>You can find me at:</a:t>
            </a:r>
          </a:p>
          <a:p>
            <a:r>
              <a:rPr lang="en-US" sz="2400" dirty="0"/>
              <a:t>Twitter - @omniprof</a:t>
            </a:r>
          </a:p>
          <a:p>
            <a:r>
              <a:rPr lang="en-US" sz="2400" dirty="0"/>
              <a:t>Mastodon -  @omniprof@mastodon.social</a:t>
            </a:r>
          </a:p>
          <a:p>
            <a:r>
              <a:rPr lang="en-US" sz="2400" dirty="0"/>
              <a:t>Or reach out to </a:t>
            </a:r>
          </a:p>
          <a:p>
            <a:r>
              <a:rPr lang="en-US" sz="2400" dirty="0"/>
              <a:t>Zoran @zsevarac or Frank @frankgreco</a:t>
            </a:r>
          </a:p>
          <a:p>
            <a:endParaRPr lang="en-US" sz="2400" dirty="0"/>
          </a:p>
          <a:p>
            <a:endParaRPr lang="en-CA"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C79949-B997-1ED6-870A-213501CAE9E5}"/>
              </a:ext>
            </a:extLst>
          </p:cNvPr>
          <p:cNvSpPr>
            <a:spLocks noGrp="1"/>
          </p:cNvSpPr>
          <p:nvPr>
            <p:ph type="title"/>
          </p:nvPr>
        </p:nvSpPr>
        <p:spPr>
          <a:xfrm>
            <a:off x="612648" y="365125"/>
            <a:ext cx="5295015" cy="2063808"/>
          </a:xfrm>
        </p:spPr>
        <p:txBody>
          <a:bodyPr anchor="b">
            <a:normAutofit/>
          </a:bodyPr>
          <a:lstStyle/>
          <a:p>
            <a:r>
              <a:rPr lang="en-US" sz="4600"/>
              <a:t>First, some credit for the source material in this presentation</a:t>
            </a:r>
            <a:endParaRPr lang="en-CA" sz="4600"/>
          </a:p>
        </p:txBody>
      </p:sp>
      <p:pic>
        <p:nvPicPr>
          <p:cNvPr id="35" name="Picture 34">
            <a:extLst>
              <a:ext uri="{FF2B5EF4-FFF2-40B4-BE49-F238E27FC236}">
                <a16:creationId xmlns:a16="http://schemas.microsoft.com/office/drawing/2014/main" id="{AF623AE9-E553-C016-E88E-47AE77468CE3}"/>
              </a:ext>
            </a:extLst>
          </p:cNvPr>
          <p:cNvPicPr>
            <a:picLocks noChangeAspect="1"/>
          </p:cNvPicPr>
          <p:nvPr/>
        </p:nvPicPr>
        <p:blipFill>
          <a:blip r:embed="rId2"/>
          <a:stretch>
            <a:fillRect/>
          </a:stretch>
        </p:blipFill>
        <p:spPr>
          <a:xfrm>
            <a:off x="6532916" y="817236"/>
            <a:ext cx="5295014" cy="2090769"/>
          </a:xfrm>
          <a:prstGeom prst="rect">
            <a:avLst/>
          </a:prstGeom>
        </p:spPr>
      </p:pic>
      <p:sp>
        <p:nvSpPr>
          <p:cNvPr id="44"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C21617-058E-C038-1E21-68EA9CFC9477}"/>
              </a:ext>
            </a:extLst>
          </p:cNvPr>
          <p:cNvSpPr>
            <a:spLocks noGrp="1"/>
          </p:cNvSpPr>
          <p:nvPr>
            <p:ph idx="1"/>
          </p:nvPr>
        </p:nvSpPr>
        <p:spPr>
          <a:xfrm>
            <a:off x="612648" y="2908005"/>
            <a:ext cx="5295015" cy="3268957"/>
          </a:xfrm>
        </p:spPr>
        <p:txBody>
          <a:bodyPr>
            <a:normAutofit/>
          </a:bodyPr>
          <a:lstStyle/>
          <a:p>
            <a:r>
              <a:rPr lang="en-US" dirty="0"/>
              <a:t>This presentation is based on the work of the following two developers/researchers, with their permission, that are part of the team who developed JSR 381</a:t>
            </a:r>
          </a:p>
          <a:p>
            <a:endParaRPr lang="en-US" sz="2200" dirty="0"/>
          </a:p>
          <a:p>
            <a:endParaRPr lang="en-CA" sz="2200" dirty="0"/>
          </a:p>
        </p:txBody>
      </p:sp>
      <p:pic>
        <p:nvPicPr>
          <p:cNvPr id="37" name="Picture 36">
            <a:extLst>
              <a:ext uri="{FF2B5EF4-FFF2-40B4-BE49-F238E27FC236}">
                <a16:creationId xmlns:a16="http://schemas.microsoft.com/office/drawing/2014/main" id="{7B14A112-56AE-B6AF-2796-C017739F1F10}"/>
              </a:ext>
            </a:extLst>
          </p:cNvPr>
          <p:cNvPicPr>
            <a:picLocks noChangeAspect="1"/>
          </p:cNvPicPr>
          <p:nvPr/>
        </p:nvPicPr>
        <p:blipFill>
          <a:blip r:embed="rId3"/>
          <a:stretch>
            <a:fillRect/>
          </a:stretch>
        </p:blipFill>
        <p:spPr>
          <a:xfrm>
            <a:off x="6532916" y="3506429"/>
            <a:ext cx="5295016" cy="1930354"/>
          </a:xfrm>
          <a:prstGeom prst="rect">
            <a:avLst/>
          </a:prstGeom>
        </p:spPr>
      </p:pic>
    </p:spTree>
    <p:extLst>
      <p:ext uri="{BB962C8B-B14F-4D97-AF65-F5344CB8AC3E}">
        <p14:creationId xmlns:p14="http://schemas.microsoft.com/office/powerpoint/2010/main" val="3390412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sp useBgFill="1">
        <p:nvSpPr>
          <p:cNvPr id="193" name="Rectangle 181">
            <a:extLst>
              <a:ext uri="{FF2B5EF4-FFF2-40B4-BE49-F238E27FC236}">
                <a16:creationId xmlns:a16="http://schemas.microsoft.com/office/drawing/2014/main" id="{398F3DEE-0E56-499F-AFAE-C2DA7C2C8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83">
            <a:extLst>
              <a:ext uri="{FF2B5EF4-FFF2-40B4-BE49-F238E27FC236}">
                <a16:creationId xmlns:a16="http://schemas.microsoft.com/office/drawing/2014/main" id="{EBB65E49-5337-40E3-9DBD-146D14EA07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2"/>
            <a:ext cx="12192000" cy="4522610"/>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85">
            <a:extLst>
              <a:ext uri="{FF2B5EF4-FFF2-40B4-BE49-F238E27FC236}">
                <a16:creationId xmlns:a16="http://schemas.microsoft.com/office/drawing/2014/main" id="{E859509F-94DC-4952-A3B5-1EFAA2F52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68276" y="5"/>
            <a:ext cx="4023722" cy="4522603"/>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87">
            <a:extLst>
              <a:ext uri="{FF2B5EF4-FFF2-40B4-BE49-F238E27FC236}">
                <a16:creationId xmlns:a16="http://schemas.microsoft.com/office/drawing/2014/main" id="{6B1AF2CB-1EFE-4962-A8DC-2D3CE4736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7200" y="-5"/>
            <a:ext cx="11743606" cy="4513113"/>
          </a:xfrm>
          <a:prstGeom prst="rect">
            <a:avLst/>
          </a:prstGeom>
          <a:gradFill>
            <a:gsLst>
              <a:gs pos="0">
                <a:srgbClr val="000000">
                  <a:alpha val="8000"/>
                </a:srgbClr>
              </a:gs>
              <a:gs pos="76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89">
            <a:extLst>
              <a:ext uri="{FF2B5EF4-FFF2-40B4-BE49-F238E27FC236}">
                <a16:creationId xmlns:a16="http://schemas.microsoft.com/office/drawing/2014/main" id="{2232531E-9E20-48D1-A119-C05304D9E8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 y="-9506"/>
            <a:ext cx="12200801" cy="4532114"/>
          </a:xfrm>
          <a:prstGeom prst="rect">
            <a:avLst/>
          </a:prstGeom>
          <a:gradFill>
            <a:gsLst>
              <a:gs pos="0">
                <a:srgbClr val="000000">
                  <a:alpha val="51000"/>
                </a:srgbClr>
              </a:gs>
              <a:gs pos="74000">
                <a:schemeClr val="accent1">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17AA014B-79A8-4BEC-893F-423182880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
            <a:ext cx="12192000" cy="2679585"/>
          </a:xfrm>
          <a:prstGeom prst="rect">
            <a:avLst/>
          </a:prstGeom>
          <a:gradFill>
            <a:gsLst>
              <a:gs pos="20000">
                <a:schemeClr val="accent1">
                  <a:alpha val="9000"/>
                </a:schemeClr>
              </a:gs>
              <a:gs pos="100000">
                <a:srgbClr val="000000">
                  <a:alpha val="67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Google Shape;159;p32"/>
          <p:cNvSpPr txBox="1">
            <a:spLocks noGrp="1"/>
          </p:cNvSpPr>
          <p:nvPr>
            <p:ph type="title"/>
          </p:nvPr>
        </p:nvSpPr>
        <p:spPr>
          <a:xfrm>
            <a:off x="1371598" y="533514"/>
            <a:ext cx="9617105" cy="1999602"/>
          </a:xfrm>
          <a:prstGeom prst="rect">
            <a:avLst/>
          </a:prstGeom>
        </p:spPr>
        <p:txBody>
          <a:bodyPr spcFirstLastPara="1" vert="horz" lIns="91440" tIns="45720" rIns="91440" bIns="45720" rtlCol="0" anchor="b" anchorCtr="0">
            <a:normAutofit/>
          </a:bodyPr>
          <a:lstStyle/>
          <a:p>
            <a:pPr algn="ctr">
              <a:spcBef>
                <a:spcPct val="0"/>
              </a:spcBef>
            </a:pPr>
            <a:r>
              <a:rPr lang="en-US" sz="4800" b="1" kern="1200" dirty="0">
                <a:solidFill>
                  <a:srgbClr val="FFFFFF"/>
                </a:solidFill>
                <a:latin typeface="+mj-lt"/>
                <a:ea typeface="+mj-ea"/>
                <a:cs typeface="+mj-cs"/>
              </a:rPr>
              <a:t>Machine Learning</a:t>
            </a:r>
            <a:br>
              <a:rPr lang="en-US" sz="4800" b="1" kern="1200" dirty="0">
                <a:solidFill>
                  <a:srgbClr val="FFFFFF"/>
                </a:solidFill>
                <a:latin typeface="+mj-lt"/>
                <a:ea typeface="+mj-ea"/>
                <a:cs typeface="+mj-cs"/>
              </a:rPr>
            </a:br>
            <a:r>
              <a:rPr lang="en-US" sz="4800" kern="1200" dirty="0">
                <a:solidFill>
                  <a:srgbClr val="FFFFFF"/>
                </a:solidFill>
                <a:latin typeface="+mj-lt"/>
                <a:ea typeface="+mj-ea"/>
                <a:cs typeface="+mj-cs"/>
              </a:rPr>
              <a:t>Huge Impact on Everything...</a:t>
            </a:r>
          </a:p>
        </p:txBody>
      </p:sp>
      <p:pic>
        <p:nvPicPr>
          <p:cNvPr id="160" name="Google Shape;160;p32"/>
          <p:cNvPicPr preferRelativeResize="0"/>
          <p:nvPr/>
        </p:nvPicPr>
        <p:blipFill rotWithShape="1">
          <a:blip r:embed="rId3"/>
          <a:srcRect l="25418" r="7829" b="-4"/>
          <a:stretch/>
        </p:blipFill>
        <p:spPr>
          <a:xfrm>
            <a:off x="6343750" y="3471661"/>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p:spPr>
      </p:pic>
      <p:pic>
        <p:nvPicPr>
          <p:cNvPr id="158" name="Google Shape;158;p32"/>
          <p:cNvPicPr preferRelativeResize="0"/>
          <p:nvPr/>
        </p:nvPicPr>
        <p:blipFill rotWithShape="1">
          <a:blip r:embed="rId4"/>
          <a:srcRect t="2034" r="3" b="22000"/>
          <a:stretch/>
        </p:blipFill>
        <p:spPr>
          <a:xfrm>
            <a:off x="3594811" y="3579621"/>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p:spPr>
      </p:pic>
      <p:pic>
        <p:nvPicPr>
          <p:cNvPr id="161" name="Google Shape;161;p32"/>
          <p:cNvPicPr preferRelativeResize="0"/>
          <p:nvPr/>
        </p:nvPicPr>
        <p:blipFill rotWithShape="1">
          <a:blip r:embed="rId5"/>
          <a:srcRect r="8185" b="3"/>
          <a:stretch/>
        </p:blipFill>
        <p:spPr>
          <a:xfrm>
            <a:off x="845872" y="3579621"/>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p:spPr>
      </p:pic>
      <p:pic>
        <p:nvPicPr>
          <p:cNvPr id="162" name="Google Shape;162;p32"/>
          <p:cNvPicPr preferRelativeResize="0"/>
          <p:nvPr/>
        </p:nvPicPr>
        <p:blipFill rotWithShape="1">
          <a:blip r:embed="rId6"/>
          <a:srcRect l="13192" r="20056" b="-4"/>
          <a:stretch/>
        </p:blipFill>
        <p:spPr>
          <a:xfrm>
            <a:off x="9051869" y="3579621"/>
            <a:ext cx="2282932" cy="2282932"/>
          </a:xfrm>
          <a:custGeom>
            <a:avLst/>
            <a:gdLst/>
            <a:ahLst/>
            <a:cxnLst/>
            <a:rect l="l" t="t" r="r" b="b"/>
            <a:pathLst>
              <a:path w="2282932" h="2282932">
                <a:moveTo>
                  <a:pt x="1141466" y="0"/>
                </a:moveTo>
                <a:cubicBezTo>
                  <a:pt x="1771880" y="0"/>
                  <a:pt x="2282932" y="511052"/>
                  <a:pt x="2282932" y="1141466"/>
                </a:cubicBezTo>
                <a:cubicBezTo>
                  <a:pt x="2282932" y="1771880"/>
                  <a:pt x="1771880" y="2282932"/>
                  <a:pt x="1141466" y="2282932"/>
                </a:cubicBezTo>
                <a:cubicBezTo>
                  <a:pt x="511052" y="2282932"/>
                  <a:pt x="0" y="1771880"/>
                  <a:pt x="0" y="1141466"/>
                </a:cubicBezTo>
                <a:cubicBezTo>
                  <a:pt x="0" y="511052"/>
                  <a:pt x="511052" y="0"/>
                  <a:pt x="1141466" y="0"/>
                </a:cubicBezTo>
                <a:close/>
              </a:path>
            </a:pathLst>
          </a:cu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sp useBgFill="1">
        <p:nvSpPr>
          <p:cNvPr id="182" name="Rectangle 18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8" name="Picture 177" descr="Frosty autumn leaves background">
            <a:extLst>
              <a:ext uri="{FF2B5EF4-FFF2-40B4-BE49-F238E27FC236}">
                <a16:creationId xmlns:a16="http://schemas.microsoft.com/office/drawing/2014/main" id="{9D7EF2F0-AF12-1004-2B50-20EB7A78352A}"/>
              </a:ext>
            </a:extLst>
          </p:cNvPr>
          <p:cNvPicPr>
            <a:picLocks noChangeAspect="1"/>
          </p:cNvPicPr>
          <p:nvPr/>
        </p:nvPicPr>
        <p:blipFill rotWithShape="1">
          <a:blip r:embed="rId3"/>
          <a:srcRect t="11073" b="4657"/>
          <a:stretch/>
        </p:blipFill>
        <p:spPr>
          <a:xfrm>
            <a:off x="-3047" y="10"/>
            <a:ext cx="12191999" cy="6857990"/>
          </a:xfrm>
          <a:prstGeom prst="rect">
            <a:avLst/>
          </a:prstGeom>
        </p:spPr>
      </p:pic>
      <p:sp>
        <p:nvSpPr>
          <p:cNvPr id="184" name="Rectangle 18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Google Shape;176;p34"/>
          <p:cNvSpPr txBox="1">
            <a:spLocks noGrp="1"/>
          </p:cNvSpPr>
          <p:nvPr>
            <p:ph type="title"/>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p>
            <a:pPr algn="ctr">
              <a:spcBef>
                <a:spcPct val="0"/>
              </a:spcBef>
              <a:buSzPts val="3000"/>
            </a:pPr>
            <a:r>
              <a:rPr lang="en-US" sz="9600" dirty="0">
                <a:solidFill>
                  <a:srgbClr val="FFFFFF"/>
                </a:solidFill>
                <a:sym typeface="Permanent Marker"/>
              </a:rPr>
              <a:t>Patterns...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4"/>
        <p:cNvGrpSpPr/>
        <p:nvPr/>
      </p:nvGrpSpPr>
      <p:grpSpPr>
        <a:xfrm>
          <a:off x="0" y="0"/>
          <a:ext cx="0" cy="0"/>
          <a:chOff x="0" y="0"/>
          <a:chExt cx="0" cy="0"/>
        </a:xfrm>
      </p:grpSpPr>
      <p:sp useBgFill="1">
        <p:nvSpPr>
          <p:cNvPr id="247" name="Rectangle 23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Rectangle 23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Rectangle 23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1" name="Freeform: Shape 24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2" name="Rectangle 24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Google Shape;217;p38"/>
          <p:cNvSpPr txBox="1"/>
          <p:nvPr/>
        </p:nvSpPr>
        <p:spPr>
          <a:xfrm>
            <a:off x="466722" y="586855"/>
            <a:ext cx="3201366" cy="3387497"/>
          </a:xfrm>
          <a:prstGeom prst="rect">
            <a:avLst/>
          </a:prstGeom>
        </p:spPr>
        <p:txBody>
          <a:bodyPr spcFirstLastPara="1" vert="horz" lIns="91440" tIns="45720" rIns="91440" bIns="45720" rtlCol="0" anchor="b" anchorCtr="0">
            <a:normAutofit/>
          </a:bodyPr>
          <a:lstStyle/>
          <a:p>
            <a:pPr algn="r">
              <a:lnSpc>
                <a:spcPct val="90000"/>
              </a:lnSpc>
              <a:spcBef>
                <a:spcPct val="0"/>
              </a:spcBef>
              <a:spcAft>
                <a:spcPts val="600"/>
              </a:spcAft>
              <a:buClr>
                <a:schemeClr val="dk1"/>
              </a:buClr>
              <a:buSzPts val="1100"/>
            </a:pPr>
            <a:r>
              <a:rPr lang="en-US" sz="4000" kern="1200">
                <a:solidFill>
                  <a:srgbClr val="FFFFFF"/>
                </a:solidFill>
                <a:latin typeface="+mj-lt"/>
                <a:ea typeface="+mj-ea"/>
                <a:cs typeface="+mj-cs"/>
                <a:sym typeface="Times New Roman"/>
              </a:rPr>
              <a:t>This was AI before it was called “AI”</a:t>
            </a:r>
          </a:p>
        </p:txBody>
      </p:sp>
      <p:sp>
        <p:nvSpPr>
          <p:cNvPr id="215" name="Google Shape;215;p38"/>
          <p:cNvSpPr txBox="1">
            <a:spLocks noGrp="1"/>
          </p:cNvSpPr>
          <p:nvPr>
            <p:ph type="body" idx="1"/>
          </p:nvPr>
        </p:nvSpPr>
        <p:spPr>
          <a:xfrm>
            <a:off x="4561008" y="345983"/>
            <a:ext cx="3025303" cy="6186310"/>
          </a:xfrm>
          <a:prstGeom prst="rect">
            <a:avLst/>
          </a:prstGeom>
        </p:spPr>
        <p:txBody>
          <a:bodyPr spcFirstLastPara="1" vert="horz" lIns="91440" tIns="45720" rIns="91440" bIns="45720" rtlCol="0" anchor="ctr" anchorCtr="0">
            <a:normAutofit/>
          </a:bodyPr>
          <a:lstStyle/>
          <a:p>
            <a:pPr marL="0" indent="0">
              <a:buClr>
                <a:schemeClr val="dk1"/>
              </a:buClr>
              <a:buSzPts val="1100"/>
              <a:buNone/>
            </a:pPr>
            <a:r>
              <a:rPr lang="en-US" b="1" i="1" dirty="0">
                <a:sym typeface="Times New Roman"/>
              </a:rPr>
              <a:t>“One of the most interesting aspects of the world is that it can be considered to be made up of patterns”</a:t>
            </a:r>
          </a:p>
          <a:p>
            <a:pPr marL="0" indent="0">
              <a:buClr>
                <a:schemeClr val="dk1"/>
              </a:buClr>
              <a:buSzPts val="1100"/>
              <a:buNone/>
            </a:pPr>
            <a:endParaRPr lang="en-US" dirty="0">
              <a:sym typeface="Times New Roman"/>
            </a:endParaRPr>
          </a:p>
          <a:p>
            <a:pPr marL="0" indent="0">
              <a:buClr>
                <a:schemeClr val="dk1"/>
              </a:buClr>
              <a:buSzPts val="1100"/>
              <a:buNone/>
            </a:pPr>
            <a:r>
              <a:rPr lang="en-US" dirty="0">
                <a:sym typeface="Times New Roman"/>
              </a:rPr>
              <a:t>Norbert Wiener - 1894-1964 - MIT</a:t>
            </a:r>
          </a:p>
          <a:p>
            <a:pPr marL="0" indent="0">
              <a:buClr>
                <a:schemeClr val="dk1"/>
              </a:buClr>
              <a:buSzPts val="1100"/>
              <a:buNone/>
            </a:pPr>
            <a:r>
              <a:rPr lang="en-US" dirty="0">
                <a:sym typeface="Times New Roman"/>
              </a:rPr>
              <a:t>Cybernetics (1948) - early steps to modern AI</a:t>
            </a:r>
          </a:p>
        </p:txBody>
      </p:sp>
      <p:pic>
        <p:nvPicPr>
          <p:cNvPr id="216" name="Google Shape;216;p38"/>
          <p:cNvPicPr preferRelativeResize="0"/>
          <p:nvPr/>
        </p:nvPicPr>
        <p:blipFill>
          <a:blip r:embed="rId3"/>
          <a:stretch>
            <a:fillRect/>
          </a:stretch>
        </p:blipFill>
        <p:spPr>
          <a:xfrm>
            <a:off x="8109502" y="932672"/>
            <a:ext cx="3615776" cy="5004534"/>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6"/>
        <p:cNvGrpSpPr/>
        <p:nvPr/>
      </p:nvGrpSpPr>
      <p:grpSpPr>
        <a:xfrm>
          <a:off x="0" y="0"/>
          <a:ext cx="0" cy="0"/>
          <a:chOff x="0" y="0"/>
          <a:chExt cx="0" cy="0"/>
        </a:xfrm>
      </p:grpSpPr>
      <p:sp useBgFill="1">
        <p:nvSpPr>
          <p:cNvPr id="247" name="Rectangle 246">
            <a:extLst>
              <a:ext uri="{FF2B5EF4-FFF2-40B4-BE49-F238E27FC236}">
                <a16:creationId xmlns:a16="http://schemas.microsoft.com/office/drawing/2014/main" id="{AD35AE2F-5E3A-49D9-8DE1-8A333BA40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9" name="Picture 228" descr="Abstract background of data">
            <a:extLst>
              <a:ext uri="{FF2B5EF4-FFF2-40B4-BE49-F238E27FC236}">
                <a16:creationId xmlns:a16="http://schemas.microsoft.com/office/drawing/2014/main" id="{BED230F8-7975-62C9-906F-93A4AAC6351D}"/>
              </a:ext>
            </a:extLst>
          </p:cNvPr>
          <p:cNvPicPr>
            <a:picLocks noChangeAspect="1"/>
          </p:cNvPicPr>
          <p:nvPr/>
        </p:nvPicPr>
        <p:blipFill rotWithShape="1">
          <a:blip r:embed="rId3">
            <a:alphaModFix amt="50000"/>
          </a:blip>
          <a:srcRect r="25"/>
          <a:stretch/>
        </p:blipFill>
        <p:spPr>
          <a:xfrm>
            <a:off x="20" y="10"/>
            <a:ext cx="12188930" cy="6857990"/>
          </a:xfrm>
          <a:prstGeom prst="rect">
            <a:avLst/>
          </a:prstGeom>
        </p:spPr>
      </p:pic>
      <p:sp>
        <p:nvSpPr>
          <p:cNvPr id="227" name="Google Shape;227;p40"/>
          <p:cNvSpPr txBox="1">
            <a:spLocks noGrp="1"/>
          </p:cNvSpPr>
          <p:nvPr>
            <p:ph type="title"/>
          </p:nvPr>
        </p:nvSpPr>
        <p:spPr>
          <a:xfrm>
            <a:off x="1524000" y="1122363"/>
            <a:ext cx="9144000" cy="3063240"/>
          </a:xfrm>
          <a:prstGeom prst="rect">
            <a:avLst/>
          </a:prstGeom>
        </p:spPr>
        <p:txBody>
          <a:bodyPr spcFirstLastPara="1" vert="horz" lIns="91440" tIns="45720" rIns="91440" bIns="45720" rtlCol="0" anchor="b" anchorCtr="0">
            <a:normAutofit fontScale="90000"/>
          </a:bodyPr>
          <a:lstStyle/>
          <a:p>
            <a:pPr algn="ctr">
              <a:spcBef>
                <a:spcPct val="0"/>
              </a:spcBef>
              <a:buSzPts val="3000"/>
            </a:pPr>
            <a:r>
              <a:rPr lang="en-US" sz="4100" dirty="0">
                <a:solidFill>
                  <a:srgbClr val="FFFFFF"/>
                </a:solidFill>
                <a:latin typeface="Arial Black" panose="020B0A04020102020204" pitchFamily="34" charset="0"/>
              </a:rPr>
              <a:t>The Core of Machine Learning</a:t>
            </a:r>
          </a:p>
          <a:p>
            <a:pPr algn="ctr">
              <a:spcBef>
                <a:spcPct val="0"/>
              </a:spcBef>
              <a:buSzPts val="3000"/>
            </a:pPr>
            <a:br>
              <a:rPr lang="en-US" sz="4100" dirty="0">
                <a:solidFill>
                  <a:srgbClr val="FFFFFF"/>
                </a:solidFill>
                <a:latin typeface="Arial Black" panose="020B0A04020102020204" pitchFamily="34" charset="0"/>
              </a:rPr>
            </a:br>
            <a:r>
              <a:rPr lang="en-US" sz="4100" dirty="0">
                <a:solidFill>
                  <a:srgbClr val="FFFFFF"/>
                </a:solidFill>
                <a:latin typeface="Arial Black" panose="020B0A04020102020204" pitchFamily="34" charset="0"/>
              </a:rPr>
              <a:t>Recognizing PATTERNS in data</a:t>
            </a:r>
            <a:br>
              <a:rPr lang="en-US" sz="4100" dirty="0">
                <a:solidFill>
                  <a:srgbClr val="FFFFFF"/>
                </a:solidFill>
                <a:latin typeface="Arial Black" panose="020B0A04020102020204" pitchFamily="34" charset="0"/>
              </a:rPr>
            </a:br>
            <a:r>
              <a:rPr lang="en-US" sz="4100" dirty="0">
                <a:solidFill>
                  <a:srgbClr val="FFFFFF"/>
                </a:solidFill>
                <a:latin typeface="Arial Black" panose="020B0A04020102020204" pitchFamily="34" charset="0"/>
              </a:rPr>
              <a:t>and </a:t>
            </a:r>
            <a:br>
              <a:rPr lang="en-US" sz="4100" dirty="0">
                <a:solidFill>
                  <a:srgbClr val="FFFFFF"/>
                </a:solidFill>
                <a:latin typeface="Arial Black" panose="020B0A04020102020204" pitchFamily="34" charset="0"/>
              </a:rPr>
            </a:br>
            <a:r>
              <a:rPr lang="en-US" sz="4100" dirty="0">
                <a:solidFill>
                  <a:srgbClr val="FFFFFF"/>
                </a:solidFill>
                <a:latin typeface="Arial Black" panose="020B0A04020102020204" pitchFamily="34" charset="0"/>
              </a:rPr>
              <a:t>Making PREDICTIONS against that data.</a:t>
            </a:r>
          </a:p>
        </p:txBody>
      </p:sp>
      <p:sp>
        <p:nvSpPr>
          <p:cNvPr id="249" name="Rectangle 2">
            <a:extLst>
              <a:ext uri="{FF2B5EF4-FFF2-40B4-BE49-F238E27FC236}">
                <a16:creationId xmlns:a16="http://schemas.microsoft.com/office/drawing/2014/main" id="{98072727-1E1A-4B8C-8839-AAB69FA2E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Rectangle 6">
            <a:extLst>
              <a:ext uri="{FF2B5EF4-FFF2-40B4-BE49-F238E27FC236}">
                <a16:creationId xmlns:a16="http://schemas.microsoft.com/office/drawing/2014/main" id="{79EB4626-023C-436D-9F57-9EB460809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902700 h 5416094"/>
              <a:gd name="connsiteX1" fmla="*/ 902700 w 10515600"/>
              <a:gd name="connsiteY1" fmla="*/ 0 h 5416094"/>
              <a:gd name="connsiteX2" fmla="*/ 1746919 w 10515600"/>
              <a:gd name="connsiteY2" fmla="*/ 0 h 5416094"/>
              <a:gd name="connsiteX3" fmla="*/ 2329833 w 10515600"/>
              <a:gd name="connsiteY3" fmla="*/ 0 h 5416094"/>
              <a:gd name="connsiteX4" fmla="*/ 2825644 w 10515600"/>
              <a:gd name="connsiteY4" fmla="*/ 0 h 5416094"/>
              <a:gd name="connsiteX5" fmla="*/ 3582762 w 10515600"/>
              <a:gd name="connsiteY5" fmla="*/ 0 h 5416094"/>
              <a:gd name="connsiteX6" fmla="*/ 4165675 w 10515600"/>
              <a:gd name="connsiteY6" fmla="*/ 0 h 5416094"/>
              <a:gd name="connsiteX7" fmla="*/ 5009894 w 10515600"/>
              <a:gd name="connsiteY7" fmla="*/ 0 h 5416094"/>
              <a:gd name="connsiteX8" fmla="*/ 5505706 w 10515600"/>
              <a:gd name="connsiteY8" fmla="*/ 0 h 5416094"/>
              <a:gd name="connsiteX9" fmla="*/ 6349925 w 10515600"/>
              <a:gd name="connsiteY9" fmla="*/ 0 h 5416094"/>
              <a:gd name="connsiteX10" fmla="*/ 6758634 w 10515600"/>
              <a:gd name="connsiteY10" fmla="*/ 0 h 5416094"/>
              <a:gd name="connsiteX11" fmla="*/ 7428650 w 10515600"/>
              <a:gd name="connsiteY11" fmla="*/ 0 h 5416094"/>
              <a:gd name="connsiteX12" fmla="*/ 8098665 w 10515600"/>
              <a:gd name="connsiteY12" fmla="*/ 0 h 5416094"/>
              <a:gd name="connsiteX13" fmla="*/ 8681579 w 10515600"/>
              <a:gd name="connsiteY13" fmla="*/ 0 h 5416094"/>
              <a:gd name="connsiteX14" fmla="*/ 9612900 w 10515600"/>
              <a:gd name="connsiteY14" fmla="*/ 0 h 5416094"/>
              <a:gd name="connsiteX15" fmla="*/ 10515600 w 10515600"/>
              <a:gd name="connsiteY15" fmla="*/ 902700 h 5416094"/>
              <a:gd name="connsiteX16" fmla="*/ 10515600 w 10515600"/>
              <a:gd name="connsiteY16" fmla="*/ 1504482 h 5416094"/>
              <a:gd name="connsiteX17" fmla="*/ 10515600 w 10515600"/>
              <a:gd name="connsiteY17" fmla="*/ 2178479 h 5416094"/>
              <a:gd name="connsiteX18" fmla="*/ 10515600 w 10515600"/>
              <a:gd name="connsiteY18" fmla="*/ 2780261 h 5416094"/>
              <a:gd name="connsiteX19" fmla="*/ 10515600 w 10515600"/>
              <a:gd name="connsiteY19" fmla="*/ 3273722 h 5416094"/>
              <a:gd name="connsiteX20" fmla="*/ 10515600 w 10515600"/>
              <a:gd name="connsiteY20" fmla="*/ 3803291 h 5416094"/>
              <a:gd name="connsiteX21" fmla="*/ 10515600 w 10515600"/>
              <a:gd name="connsiteY21" fmla="*/ 4513394 h 5416094"/>
              <a:gd name="connsiteX22" fmla="*/ 9612900 w 10515600"/>
              <a:gd name="connsiteY22" fmla="*/ 5416094 h 5416094"/>
              <a:gd name="connsiteX23" fmla="*/ 9117089 w 10515600"/>
              <a:gd name="connsiteY23" fmla="*/ 5416094 h 5416094"/>
              <a:gd name="connsiteX24" fmla="*/ 8708379 w 10515600"/>
              <a:gd name="connsiteY24" fmla="*/ 5416094 h 5416094"/>
              <a:gd name="connsiteX25" fmla="*/ 8299670 w 10515600"/>
              <a:gd name="connsiteY25" fmla="*/ 5416094 h 5416094"/>
              <a:gd name="connsiteX26" fmla="*/ 7629654 w 10515600"/>
              <a:gd name="connsiteY26" fmla="*/ 5416094 h 5416094"/>
              <a:gd name="connsiteX27" fmla="*/ 7133843 w 10515600"/>
              <a:gd name="connsiteY27" fmla="*/ 5416094 h 5416094"/>
              <a:gd name="connsiteX28" fmla="*/ 6376726 w 10515600"/>
              <a:gd name="connsiteY28" fmla="*/ 5416094 h 5416094"/>
              <a:gd name="connsiteX29" fmla="*/ 5880914 w 10515600"/>
              <a:gd name="connsiteY29" fmla="*/ 5416094 h 5416094"/>
              <a:gd name="connsiteX30" fmla="*/ 5123797 w 10515600"/>
              <a:gd name="connsiteY30" fmla="*/ 5416094 h 5416094"/>
              <a:gd name="connsiteX31" fmla="*/ 4715088 w 10515600"/>
              <a:gd name="connsiteY31" fmla="*/ 5416094 h 5416094"/>
              <a:gd name="connsiteX32" fmla="*/ 3957970 w 10515600"/>
              <a:gd name="connsiteY32" fmla="*/ 5416094 h 5416094"/>
              <a:gd name="connsiteX33" fmla="*/ 3462159 w 10515600"/>
              <a:gd name="connsiteY33" fmla="*/ 5416094 h 5416094"/>
              <a:gd name="connsiteX34" fmla="*/ 3053449 w 10515600"/>
              <a:gd name="connsiteY34" fmla="*/ 5416094 h 5416094"/>
              <a:gd name="connsiteX35" fmla="*/ 2557638 w 10515600"/>
              <a:gd name="connsiteY35" fmla="*/ 5416094 h 5416094"/>
              <a:gd name="connsiteX36" fmla="*/ 1800521 w 10515600"/>
              <a:gd name="connsiteY36" fmla="*/ 5416094 h 5416094"/>
              <a:gd name="connsiteX37" fmla="*/ 902700 w 10515600"/>
              <a:gd name="connsiteY37" fmla="*/ 5416094 h 5416094"/>
              <a:gd name="connsiteX38" fmla="*/ 0 w 10515600"/>
              <a:gd name="connsiteY38" fmla="*/ 4513394 h 5416094"/>
              <a:gd name="connsiteX39" fmla="*/ 0 w 10515600"/>
              <a:gd name="connsiteY39" fmla="*/ 3911612 h 5416094"/>
              <a:gd name="connsiteX40" fmla="*/ 0 w 10515600"/>
              <a:gd name="connsiteY40" fmla="*/ 3309829 h 5416094"/>
              <a:gd name="connsiteX41" fmla="*/ 0 w 10515600"/>
              <a:gd name="connsiteY41" fmla="*/ 2780261 h 5416094"/>
              <a:gd name="connsiteX42" fmla="*/ 0 w 10515600"/>
              <a:gd name="connsiteY42" fmla="*/ 2106265 h 5416094"/>
              <a:gd name="connsiteX43" fmla="*/ 0 w 10515600"/>
              <a:gd name="connsiteY43" fmla="*/ 1504482 h 5416094"/>
              <a:gd name="connsiteX44" fmla="*/ 0 w 10515600"/>
              <a:gd name="connsiteY44" fmla="*/ 90270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515600" h="5416094" extrusionOk="0">
                <a:moveTo>
                  <a:pt x="0" y="902700"/>
                </a:moveTo>
                <a:cubicBezTo>
                  <a:pt x="-57306" y="368805"/>
                  <a:pt x="305054" y="37193"/>
                  <a:pt x="902700" y="0"/>
                </a:cubicBezTo>
                <a:cubicBezTo>
                  <a:pt x="1280419" y="-35006"/>
                  <a:pt x="1407743" y="-35339"/>
                  <a:pt x="1746919" y="0"/>
                </a:cubicBezTo>
                <a:cubicBezTo>
                  <a:pt x="2086095" y="35339"/>
                  <a:pt x="2146539" y="-12333"/>
                  <a:pt x="2329833" y="0"/>
                </a:cubicBezTo>
                <a:cubicBezTo>
                  <a:pt x="2513127" y="12333"/>
                  <a:pt x="2706706" y="12952"/>
                  <a:pt x="2825644" y="0"/>
                </a:cubicBezTo>
                <a:cubicBezTo>
                  <a:pt x="2944582" y="-12952"/>
                  <a:pt x="3420817" y="-27100"/>
                  <a:pt x="3582762" y="0"/>
                </a:cubicBezTo>
                <a:cubicBezTo>
                  <a:pt x="3744707" y="27100"/>
                  <a:pt x="4023584" y="-9167"/>
                  <a:pt x="4165675" y="0"/>
                </a:cubicBezTo>
                <a:cubicBezTo>
                  <a:pt x="4307766" y="9167"/>
                  <a:pt x="4770188" y="27031"/>
                  <a:pt x="5009894" y="0"/>
                </a:cubicBezTo>
                <a:cubicBezTo>
                  <a:pt x="5249600" y="-27031"/>
                  <a:pt x="5349881" y="-194"/>
                  <a:pt x="5505706" y="0"/>
                </a:cubicBezTo>
                <a:cubicBezTo>
                  <a:pt x="5661531" y="194"/>
                  <a:pt x="6129254" y="-29363"/>
                  <a:pt x="6349925" y="0"/>
                </a:cubicBezTo>
                <a:cubicBezTo>
                  <a:pt x="6570596" y="29363"/>
                  <a:pt x="6581199" y="-14617"/>
                  <a:pt x="6758634" y="0"/>
                </a:cubicBezTo>
                <a:cubicBezTo>
                  <a:pt x="6936069" y="14617"/>
                  <a:pt x="7246491" y="25675"/>
                  <a:pt x="7428650" y="0"/>
                </a:cubicBezTo>
                <a:cubicBezTo>
                  <a:pt x="7610809" y="-25675"/>
                  <a:pt x="7825190" y="-17078"/>
                  <a:pt x="8098665" y="0"/>
                </a:cubicBezTo>
                <a:cubicBezTo>
                  <a:pt x="8372141" y="17078"/>
                  <a:pt x="8559625" y="-21568"/>
                  <a:pt x="8681579" y="0"/>
                </a:cubicBezTo>
                <a:cubicBezTo>
                  <a:pt x="8803533" y="21568"/>
                  <a:pt x="9307226" y="-46066"/>
                  <a:pt x="9612900" y="0"/>
                </a:cubicBezTo>
                <a:cubicBezTo>
                  <a:pt x="10119954" y="-10560"/>
                  <a:pt x="10418674" y="366684"/>
                  <a:pt x="10515600" y="902700"/>
                </a:cubicBezTo>
                <a:cubicBezTo>
                  <a:pt x="10494548" y="1140809"/>
                  <a:pt x="10524881" y="1252168"/>
                  <a:pt x="10515600" y="1504482"/>
                </a:cubicBezTo>
                <a:cubicBezTo>
                  <a:pt x="10506319" y="1756796"/>
                  <a:pt x="10494309" y="1995078"/>
                  <a:pt x="10515600" y="2178479"/>
                </a:cubicBezTo>
                <a:cubicBezTo>
                  <a:pt x="10536891" y="2361880"/>
                  <a:pt x="10522845" y="2487483"/>
                  <a:pt x="10515600" y="2780261"/>
                </a:cubicBezTo>
                <a:cubicBezTo>
                  <a:pt x="10508355" y="3073039"/>
                  <a:pt x="10533694" y="3138252"/>
                  <a:pt x="10515600" y="3273722"/>
                </a:cubicBezTo>
                <a:cubicBezTo>
                  <a:pt x="10497506" y="3409192"/>
                  <a:pt x="10514952" y="3569910"/>
                  <a:pt x="10515600" y="3803291"/>
                </a:cubicBezTo>
                <a:cubicBezTo>
                  <a:pt x="10516248" y="4036672"/>
                  <a:pt x="10499126" y="4317688"/>
                  <a:pt x="10515600" y="4513394"/>
                </a:cubicBezTo>
                <a:cubicBezTo>
                  <a:pt x="10585499" y="4997151"/>
                  <a:pt x="10115437" y="5453981"/>
                  <a:pt x="9612900" y="5416094"/>
                </a:cubicBezTo>
                <a:cubicBezTo>
                  <a:pt x="9473271" y="5418358"/>
                  <a:pt x="9316384" y="5423764"/>
                  <a:pt x="9117089" y="5416094"/>
                </a:cubicBezTo>
                <a:cubicBezTo>
                  <a:pt x="8917794" y="5408424"/>
                  <a:pt x="8902141" y="5433256"/>
                  <a:pt x="8708379" y="5416094"/>
                </a:cubicBezTo>
                <a:cubicBezTo>
                  <a:pt x="8514617" y="5398933"/>
                  <a:pt x="8454700" y="5422387"/>
                  <a:pt x="8299670" y="5416094"/>
                </a:cubicBezTo>
                <a:cubicBezTo>
                  <a:pt x="8144640" y="5409801"/>
                  <a:pt x="7907022" y="5398388"/>
                  <a:pt x="7629654" y="5416094"/>
                </a:cubicBezTo>
                <a:cubicBezTo>
                  <a:pt x="7352286" y="5433800"/>
                  <a:pt x="7244777" y="5409877"/>
                  <a:pt x="7133843" y="5416094"/>
                </a:cubicBezTo>
                <a:cubicBezTo>
                  <a:pt x="7022909" y="5422311"/>
                  <a:pt x="6748865" y="5379753"/>
                  <a:pt x="6376726" y="5416094"/>
                </a:cubicBezTo>
                <a:cubicBezTo>
                  <a:pt x="6004587" y="5452435"/>
                  <a:pt x="5991442" y="5438860"/>
                  <a:pt x="5880914" y="5416094"/>
                </a:cubicBezTo>
                <a:cubicBezTo>
                  <a:pt x="5770386" y="5393328"/>
                  <a:pt x="5294303" y="5440618"/>
                  <a:pt x="5123797" y="5416094"/>
                </a:cubicBezTo>
                <a:cubicBezTo>
                  <a:pt x="4953291" y="5391570"/>
                  <a:pt x="4828705" y="5430421"/>
                  <a:pt x="4715088" y="5416094"/>
                </a:cubicBezTo>
                <a:cubicBezTo>
                  <a:pt x="4601471" y="5401767"/>
                  <a:pt x="4227806" y="5381491"/>
                  <a:pt x="3957970" y="5416094"/>
                </a:cubicBezTo>
                <a:cubicBezTo>
                  <a:pt x="3688134" y="5450697"/>
                  <a:pt x="3670638" y="5425309"/>
                  <a:pt x="3462159" y="5416094"/>
                </a:cubicBezTo>
                <a:cubicBezTo>
                  <a:pt x="3253680" y="5406879"/>
                  <a:pt x="3167443" y="5432031"/>
                  <a:pt x="3053449" y="5416094"/>
                </a:cubicBezTo>
                <a:cubicBezTo>
                  <a:pt x="2939455" y="5400158"/>
                  <a:pt x="2701485" y="5433995"/>
                  <a:pt x="2557638" y="5416094"/>
                </a:cubicBezTo>
                <a:cubicBezTo>
                  <a:pt x="2413791" y="5398193"/>
                  <a:pt x="2168647" y="5424510"/>
                  <a:pt x="1800521" y="5416094"/>
                </a:cubicBezTo>
                <a:cubicBezTo>
                  <a:pt x="1432395" y="5407678"/>
                  <a:pt x="1261364" y="5454497"/>
                  <a:pt x="902700" y="5416094"/>
                </a:cubicBezTo>
                <a:cubicBezTo>
                  <a:pt x="519468" y="5419760"/>
                  <a:pt x="63003" y="5077223"/>
                  <a:pt x="0" y="4513394"/>
                </a:cubicBezTo>
                <a:cubicBezTo>
                  <a:pt x="-20265" y="4243495"/>
                  <a:pt x="27650" y="4053844"/>
                  <a:pt x="0" y="3911612"/>
                </a:cubicBezTo>
                <a:cubicBezTo>
                  <a:pt x="-27650" y="3769380"/>
                  <a:pt x="24988" y="3469350"/>
                  <a:pt x="0" y="3309829"/>
                </a:cubicBezTo>
                <a:cubicBezTo>
                  <a:pt x="-24988" y="3150308"/>
                  <a:pt x="-16973" y="2933511"/>
                  <a:pt x="0" y="2780261"/>
                </a:cubicBezTo>
                <a:cubicBezTo>
                  <a:pt x="16973" y="2627011"/>
                  <a:pt x="-11552" y="2315258"/>
                  <a:pt x="0" y="2106265"/>
                </a:cubicBezTo>
                <a:cubicBezTo>
                  <a:pt x="11552" y="1897272"/>
                  <a:pt x="-9167" y="1726905"/>
                  <a:pt x="0" y="1504482"/>
                </a:cubicBezTo>
                <a:cubicBezTo>
                  <a:pt x="9167" y="1282059"/>
                  <a:pt x="10972" y="1160784"/>
                  <a:pt x="0" y="902700"/>
                </a:cubicBezTo>
                <a:close/>
              </a:path>
            </a:pathLst>
          </a:custGeom>
          <a:noFill/>
          <a:ln w="47625" cap="rnd">
            <a:solidFill>
              <a:srgbClr val="FFFFFF">
                <a:alpha val="80000"/>
              </a:srgbClr>
            </a:solidFill>
            <a:round/>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useBgFill="1">
        <p:nvSpPr>
          <p:cNvPr id="244" name="Rectangle 237">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5" name="Rectangle 239">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Freeform: Shape 241">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32" name="Google Shape;232;p41"/>
          <p:cNvSpPr txBox="1">
            <a:spLocks noGrp="1"/>
          </p:cNvSpPr>
          <p:nvPr>
            <p:ph type="title"/>
          </p:nvPr>
        </p:nvSpPr>
        <p:spPr>
          <a:xfrm>
            <a:off x="1524000" y="4063296"/>
            <a:ext cx="9144000" cy="1152663"/>
          </a:xfrm>
          <a:prstGeom prst="rect">
            <a:avLst/>
          </a:prstGeom>
        </p:spPr>
        <p:txBody>
          <a:bodyPr spcFirstLastPara="1" vert="horz" lIns="91440" tIns="45720" rIns="91440" bIns="45720" rtlCol="0" anchor="ctr" anchorCtr="0">
            <a:normAutofit/>
          </a:bodyPr>
          <a:lstStyle/>
          <a:p>
            <a:pPr algn="ctr">
              <a:spcBef>
                <a:spcPct val="0"/>
              </a:spcBef>
            </a:pPr>
            <a:r>
              <a:rPr lang="en-US" sz="3700" i="1" kern="1200">
                <a:solidFill>
                  <a:schemeClr val="tx1"/>
                </a:solidFill>
                <a:latin typeface="+mj-lt"/>
                <a:ea typeface="+mj-ea"/>
                <a:cs typeface="+mj-cs"/>
                <a:sym typeface="Arial"/>
              </a:rPr>
              <a:t>You can write your Machine Learning app in any language you want, as long as it’s Python.</a:t>
            </a:r>
          </a:p>
        </p:txBody>
      </p:sp>
      <p:pic>
        <p:nvPicPr>
          <p:cNvPr id="233" name="Google Shape;233;p41"/>
          <p:cNvPicPr preferRelativeResize="0"/>
          <p:nvPr/>
        </p:nvPicPr>
        <p:blipFill>
          <a:blip r:embed="rId3"/>
          <a:stretch>
            <a:fillRect/>
          </a:stretch>
        </p:blipFill>
        <p:spPr>
          <a:xfrm>
            <a:off x="4348596" y="1911021"/>
            <a:ext cx="3217333" cy="1082609"/>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useBgFill="1">
        <p:nvSpPr>
          <p:cNvPr id="244" name="Rectangle 237">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5" name="Rectangle 239">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Shape 241">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Google Shape;232;p41"/>
          <p:cNvSpPr txBox="1">
            <a:spLocks noGrp="1"/>
          </p:cNvSpPr>
          <p:nvPr>
            <p:ph type="title"/>
          </p:nvPr>
        </p:nvSpPr>
        <p:spPr>
          <a:xfrm>
            <a:off x="1524000" y="4063296"/>
            <a:ext cx="9144000" cy="1152663"/>
          </a:xfrm>
          <a:prstGeom prst="rect">
            <a:avLst/>
          </a:prstGeom>
        </p:spPr>
        <p:txBody>
          <a:bodyPr spcFirstLastPara="1" vert="horz" lIns="91440" tIns="45720" rIns="91440" bIns="45720" rtlCol="0" anchor="ctr" anchorCtr="0">
            <a:normAutofit/>
          </a:bodyPr>
          <a:lstStyle/>
          <a:p>
            <a:pPr algn="ctr">
              <a:spcBef>
                <a:spcPct val="0"/>
              </a:spcBef>
            </a:pPr>
            <a:r>
              <a:rPr lang="en-US" sz="3700" i="1" kern="1200">
                <a:solidFill>
                  <a:schemeClr val="tx1"/>
                </a:solidFill>
                <a:latin typeface="+mj-lt"/>
                <a:ea typeface="+mj-ea"/>
                <a:cs typeface="+mj-cs"/>
                <a:sym typeface="Arial"/>
              </a:rPr>
              <a:t>You can write your Machine Learning app in any language you want, as long as it’s Python.</a:t>
            </a:r>
          </a:p>
        </p:txBody>
      </p:sp>
      <p:pic>
        <p:nvPicPr>
          <p:cNvPr id="233" name="Google Shape;233;p41"/>
          <p:cNvPicPr preferRelativeResize="0"/>
          <p:nvPr/>
        </p:nvPicPr>
        <p:blipFill>
          <a:blip r:embed="rId3"/>
          <a:stretch>
            <a:fillRect/>
          </a:stretch>
        </p:blipFill>
        <p:spPr>
          <a:xfrm>
            <a:off x="4348596" y="1911021"/>
            <a:ext cx="3217333" cy="1082609"/>
          </a:xfrm>
          <a:prstGeom prst="rect">
            <a:avLst/>
          </a:prstGeom>
          <a:noFill/>
        </p:spPr>
      </p:pic>
      <p:sp>
        <p:nvSpPr>
          <p:cNvPr id="2" name="Google Shape;240;p42">
            <a:extLst>
              <a:ext uri="{FF2B5EF4-FFF2-40B4-BE49-F238E27FC236}">
                <a16:creationId xmlns:a16="http://schemas.microsoft.com/office/drawing/2014/main" id="{BBD0AE7F-7CB2-0D72-6AF6-290B47D0C164}"/>
              </a:ext>
            </a:extLst>
          </p:cNvPr>
          <p:cNvSpPr/>
          <p:nvPr/>
        </p:nvSpPr>
        <p:spPr>
          <a:xfrm>
            <a:off x="9338333" y="3239767"/>
            <a:ext cx="1784000" cy="11872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CA" sz="3200" b="1">
                <a:latin typeface="Permanent Marker"/>
                <a:ea typeface="Permanent Marker"/>
                <a:cs typeface="Permanent Marker"/>
                <a:sym typeface="Permanent Marker"/>
              </a:rPr>
              <a:t>Hey!!</a:t>
            </a:r>
          </a:p>
        </p:txBody>
      </p:sp>
      <p:pic>
        <p:nvPicPr>
          <p:cNvPr id="3" name="Google Shape;241;p42">
            <a:extLst>
              <a:ext uri="{FF2B5EF4-FFF2-40B4-BE49-F238E27FC236}">
                <a16:creationId xmlns:a16="http://schemas.microsoft.com/office/drawing/2014/main" id="{CE027208-2903-55E7-82DB-EC42BB64E859}"/>
              </a:ext>
            </a:extLst>
          </p:cNvPr>
          <p:cNvPicPr preferRelativeResize="0"/>
          <p:nvPr/>
        </p:nvPicPr>
        <p:blipFill>
          <a:blip r:embed="rId4">
            <a:alphaModFix/>
          </a:blip>
          <a:stretch>
            <a:fillRect/>
          </a:stretch>
        </p:blipFill>
        <p:spPr>
          <a:xfrm>
            <a:off x="7717108" y="4407434"/>
            <a:ext cx="3541525" cy="2653767"/>
          </a:xfrm>
          <a:prstGeom prst="rect">
            <a:avLst/>
          </a:prstGeom>
          <a:noFill/>
          <a:ln>
            <a:noFill/>
          </a:ln>
        </p:spPr>
      </p:pic>
    </p:spTree>
    <p:extLst>
      <p:ext uri="{BB962C8B-B14F-4D97-AF65-F5344CB8AC3E}">
        <p14:creationId xmlns:p14="http://schemas.microsoft.com/office/powerpoint/2010/main" val="23369842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1125</Words>
  <Application>Microsoft Office PowerPoint</Application>
  <PresentationFormat>Widescreen</PresentationFormat>
  <Paragraphs>177</Paragraphs>
  <Slides>23</Slides>
  <Notes>17</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Alfa Slab One</vt:lpstr>
      <vt:lpstr>Arial</vt:lpstr>
      <vt:lpstr>Arial Black</vt:lpstr>
      <vt:lpstr>Calibri</vt:lpstr>
      <vt:lpstr>Calibri Light</vt:lpstr>
      <vt:lpstr>Permanent Marker</vt:lpstr>
      <vt:lpstr>Proxima Nova</vt:lpstr>
      <vt:lpstr>Times New Roman</vt:lpstr>
      <vt:lpstr>Verdana</vt:lpstr>
      <vt:lpstr>Wingdings</vt:lpstr>
      <vt:lpstr>Office Theme</vt:lpstr>
      <vt:lpstr>Machine Learning with Java - JSR 381 Visual Recognition</vt:lpstr>
      <vt:lpstr>Available Now!</vt:lpstr>
      <vt:lpstr>First, some credit for the source material in this presentation</vt:lpstr>
      <vt:lpstr>Machine Learning Huge Impact on Everything...</vt:lpstr>
      <vt:lpstr>Patterns...</vt:lpstr>
      <vt:lpstr>PowerPoint Presentation</vt:lpstr>
      <vt:lpstr>The Core of Machine Learning  Recognizing PATTERNS in data and  Making PREDICTIONS against that data.</vt:lpstr>
      <vt:lpstr>You can write your Machine Learning app in any language you want, as long as it’s Python.</vt:lpstr>
      <vt:lpstr>You can write your Machine Learning app in any language you want, as long as it’s Python.</vt:lpstr>
      <vt:lpstr>PowerPoint Presentation</vt:lpstr>
      <vt:lpstr>Java Needs to be a First Class Citizen for ML</vt:lpstr>
      <vt:lpstr>JSR 381 - Visual Recognition API</vt:lpstr>
      <vt:lpstr>What Can you Do with It?</vt:lpstr>
      <vt:lpstr>PowerPoint Presentation</vt:lpstr>
      <vt:lpstr>Hot Dog or Not Hot Dog</vt:lpstr>
      <vt:lpstr>Demo Time!</vt:lpstr>
      <vt:lpstr>The future of AI/ML in Java</vt:lpstr>
      <vt:lpstr>Reference Implementation</vt:lpstr>
      <vt:lpstr>Additional Implementation</vt:lpstr>
      <vt:lpstr>How to get started</vt:lpstr>
      <vt:lpstr>JSR381 Information</vt:lpstr>
      <vt:lpstr>Here is a list of image datasets: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with Java - JSR 381 Visual Recognition</dc:title>
  <dc:creator>Kenneth Fogel</dc:creator>
  <cp:lastModifiedBy>Kenneth Fogel</cp:lastModifiedBy>
  <cp:revision>7</cp:revision>
  <dcterms:created xsi:type="dcterms:W3CDTF">2023-03-17T16:16:54Z</dcterms:created>
  <dcterms:modified xsi:type="dcterms:W3CDTF">2023-05-03T13:04:17Z</dcterms:modified>
</cp:coreProperties>
</file>